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8" r:id="rId6"/>
    <p:sldId id="277" r:id="rId7"/>
    <p:sldId id="278" r:id="rId8"/>
    <p:sldId id="260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4" r:id="rId23"/>
    <p:sldId id="293" r:id="rId24"/>
    <p:sldId id="295" r:id="rId25"/>
    <p:sldId id="296" r:id="rId26"/>
    <p:sldId id="297" r:id="rId27"/>
    <p:sldId id="298" r:id="rId28"/>
    <p:sldId id="299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Εκτεταμένη Πραγματικότητα</a:t>
          </a:r>
          <a:endParaRPr lang="en-US" b="1" dirty="0">
            <a:solidFill>
              <a:schemeClr val="bg2"/>
            </a:solidFill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Head Mounted Display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Microsoft HoloLens 2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Αρχιτεκτονική Πλαισίου Επικοινωνίας</a:t>
          </a:r>
          <a:endParaRPr lang="en-US" b="1" dirty="0">
            <a:solidFill>
              <a:schemeClr val="bg2"/>
            </a:solidFill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73DF68AA-EF86-4216-8642-16B47380EC7E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b="1" dirty="0">
            <a:solidFill>
              <a:schemeClr val="bg2"/>
            </a:solidFill>
          </a:endParaRPr>
        </a:p>
      </dgm:t>
    </dgm:pt>
    <dgm:pt modelId="{8456474A-3646-4582-BC0D-99AA0CD7C6B0}" type="parTrans" cxnId="{4ACB17C7-C91C-41C8-A7B2-3E299D9A1BFE}">
      <dgm:prSet/>
      <dgm:spPr/>
      <dgm:t>
        <a:bodyPr/>
        <a:lstStyle/>
        <a:p>
          <a:endParaRPr lang="en-US"/>
        </a:p>
      </dgm:t>
    </dgm:pt>
    <dgm:pt modelId="{A09B20E0-D619-4E0C-BE66-D4ADDDCA8FCC}" type="sibTrans" cxnId="{4ACB17C7-C91C-41C8-A7B2-3E299D9A1BFE}">
      <dgm:prSet/>
      <dgm:spPr/>
      <dgm:t>
        <a:bodyPr/>
        <a:lstStyle/>
        <a:p>
          <a:endParaRPr lang="en-US"/>
        </a:p>
      </dgm:t>
    </dgm:pt>
    <dgm:pt modelId="{3BE29777-44D8-4811-AABD-2287B8F7639F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Κίνητρο</a:t>
          </a:r>
          <a:endParaRPr lang="en-US" b="1" dirty="0">
            <a:solidFill>
              <a:schemeClr val="bg2"/>
            </a:solidFill>
          </a:endParaRPr>
        </a:p>
      </dgm:t>
    </dgm:pt>
    <dgm:pt modelId="{455ABBEC-EC29-4F27-8AB0-DDB53C99328D}" type="parTrans" cxnId="{5C9398A1-6AC5-4233-95BC-68DBC79ED3F1}">
      <dgm:prSet/>
      <dgm:spPr/>
      <dgm:t>
        <a:bodyPr/>
        <a:lstStyle/>
        <a:p>
          <a:endParaRPr lang="en-US"/>
        </a:p>
      </dgm:t>
    </dgm:pt>
    <dgm:pt modelId="{951910C8-4481-4E9C-842B-5C1DA17A60B9}" type="sibTrans" cxnId="{5C9398A1-6AC5-4233-95BC-68DBC79ED3F1}">
      <dgm:prSet/>
      <dgm:spPr/>
      <dgm:t>
        <a:bodyPr/>
        <a:lstStyle/>
        <a:p>
          <a:endParaRPr lang="en-US"/>
        </a:p>
      </dgm:t>
    </dgm:pt>
    <dgm:pt modelId="{2DB694BA-9F7C-4195-BC81-28D6AD5AF7B8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Smartphone </a:t>
          </a:r>
          <a:r>
            <a:rPr lang="el-GR" b="1" dirty="0">
              <a:solidFill>
                <a:schemeClr val="bg2"/>
              </a:solidFill>
            </a:rPr>
            <a:t>ως </a:t>
          </a:r>
          <a:r>
            <a:rPr lang="en-US" b="1" dirty="0">
              <a:solidFill>
                <a:schemeClr val="bg2"/>
              </a:solidFill>
            </a:rPr>
            <a:t>6DOF</a:t>
          </a:r>
          <a:r>
            <a:rPr lang="el-GR" b="1" dirty="0">
              <a:solidFill>
                <a:schemeClr val="bg2"/>
              </a:solidFill>
            </a:rPr>
            <a:t> ελεγκτής</a:t>
          </a:r>
          <a:endParaRPr lang="en-US" b="1" dirty="0">
            <a:solidFill>
              <a:schemeClr val="bg2"/>
            </a:solidFill>
          </a:endParaRPr>
        </a:p>
      </dgm:t>
    </dgm:pt>
    <dgm:pt modelId="{F38BE37F-3477-4641-AACB-582CE8B4A2FE}" type="parTrans" cxnId="{2102418A-706F-4087-A11F-9D4A5D61B6A5}">
      <dgm:prSet/>
      <dgm:spPr/>
      <dgm:t>
        <a:bodyPr/>
        <a:lstStyle/>
        <a:p>
          <a:endParaRPr lang="en-US"/>
        </a:p>
      </dgm:t>
    </dgm:pt>
    <dgm:pt modelId="{AE3A41AA-3F94-4116-AB05-C1C0969FBDCD}" type="sibTrans" cxnId="{2102418A-706F-4087-A11F-9D4A5D61B6A5}">
      <dgm:prSet/>
      <dgm:spPr/>
      <dgm:t>
        <a:bodyPr/>
        <a:lstStyle/>
        <a:p>
          <a:endParaRPr lang="en-US"/>
        </a:p>
      </dgm:t>
    </dgm:pt>
    <dgm:pt modelId="{DC2FEDE0-093D-41E5-AEC3-7EEDA093C2EC}" type="pres">
      <dgm:prSet presAssocID="{489A589A-46DE-0F49-B460-E7914F3E440D}" presName="linear" presStyleCnt="0">
        <dgm:presLayoutVars>
          <dgm:animLvl val="lvl"/>
          <dgm:resizeHandles val="exact"/>
        </dgm:presLayoutVars>
      </dgm:prSet>
      <dgm:spPr/>
    </dgm:pt>
    <dgm:pt modelId="{9C197A3E-6DAA-4062-986E-94073ED423FE}" type="pres">
      <dgm:prSet presAssocID="{66039115-797B-304C-9FC0-EFABB1F2123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C61D6A9-920F-4E2A-8B90-8244A8E4EAA0}" type="pres">
      <dgm:prSet presAssocID="{D044F6BA-1D90-EC47-8A78-B9796198ECF5}" presName="spacer" presStyleCnt="0"/>
      <dgm:spPr/>
    </dgm:pt>
    <dgm:pt modelId="{2755A3D7-AEBE-41D9-BE08-9833F0AC95E8}" type="pres">
      <dgm:prSet presAssocID="{E39563C5-C199-4F5B-A899-8CC0710341A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9F76F15-6C8E-4CC6-9B8C-B9B41FBA34CC}" type="pres">
      <dgm:prSet presAssocID="{BC971DAC-9BE2-44B2-ABE4-8099C777E9C4}" presName="spacer" presStyleCnt="0"/>
      <dgm:spPr/>
    </dgm:pt>
    <dgm:pt modelId="{91A93E8B-7BD0-482E-B0BF-03D5F2AB5E4C}" type="pres">
      <dgm:prSet presAssocID="{15B1A768-2666-4AB4-BDA7-F0E3C4160D5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69D11EE-E678-4369-8DE6-55A21AD6DAA3}" type="pres">
      <dgm:prSet presAssocID="{72FFCBD4-DD9D-4E06-81E4-54307F97A3F0}" presName="spacer" presStyleCnt="0"/>
      <dgm:spPr/>
    </dgm:pt>
    <dgm:pt modelId="{4B06F64D-D105-4FAC-B64B-17A9AFC311AC}" type="pres">
      <dgm:prSet presAssocID="{3BE29777-44D8-4811-AABD-2287B8F7639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9CDD526-4C42-4C53-A6E8-70E5AFCCA05F}" type="pres">
      <dgm:prSet presAssocID="{951910C8-4481-4E9C-842B-5C1DA17A60B9}" presName="spacer" presStyleCnt="0"/>
      <dgm:spPr/>
    </dgm:pt>
    <dgm:pt modelId="{44939C66-2E71-43F1-9F7A-BF1F7233DCC7}" type="pres">
      <dgm:prSet presAssocID="{3AA5586A-C40E-4DDA-98A5-6545F36F46A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B6766BD-4B9B-4F91-9B7A-5F9B34632D2B}" type="pres">
      <dgm:prSet presAssocID="{19FB306E-81B4-4F3F-99EE-765120CBB6B3}" presName="spacer" presStyleCnt="0"/>
      <dgm:spPr/>
    </dgm:pt>
    <dgm:pt modelId="{2D1B0A9C-5832-4B18-8AF4-CD6E2BE542F4}" type="pres">
      <dgm:prSet presAssocID="{2DB694BA-9F7C-4195-BC81-28D6AD5AF7B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D8A5D2C-653F-44F1-B007-0B2F46A8C47D}" type="pres">
      <dgm:prSet presAssocID="{AE3A41AA-3F94-4116-AB05-C1C0969FBDCD}" presName="spacer" presStyleCnt="0"/>
      <dgm:spPr/>
    </dgm:pt>
    <dgm:pt modelId="{41AE503E-A9CC-47DC-93C0-4C46A5AD18E8}" type="pres">
      <dgm:prSet presAssocID="{73DF68AA-EF86-4216-8642-16B47380EC7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52D9627-BFF2-4649-8F38-038D38B0BAE0}" type="presOf" srcId="{E39563C5-C199-4F5B-A899-8CC0710341A0}" destId="{2755A3D7-AEBE-41D9-BE08-9833F0AC95E8}" srcOrd="0" destOrd="0" presId="urn:microsoft.com/office/officeart/2005/8/layout/vList2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0887D245-00FF-4802-AEEF-4350D4CAE4AF}" type="presOf" srcId="{66039115-797B-304C-9FC0-EFABB1F21232}" destId="{9C197A3E-6DAA-4062-986E-94073ED423FE}" srcOrd="0" destOrd="0" presId="urn:microsoft.com/office/officeart/2005/8/layout/vList2"/>
    <dgm:cxn modelId="{506BB24C-280C-4CAF-9818-32D94DC472E7}" type="presOf" srcId="{3BE29777-44D8-4811-AABD-2287B8F7639F}" destId="{4B06F64D-D105-4FAC-B64B-17A9AFC311AC}" srcOrd="0" destOrd="0" presId="urn:microsoft.com/office/officeart/2005/8/layout/vList2"/>
    <dgm:cxn modelId="{3D8F574E-B030-4E5F-A292-195C052CF505}" type="presOf" srcId="{489A589A-46DE-0F49-B460-E7914F3E440D}" destId="{DC2FEDE0-093D-41E5-AEC3-7EEDA093C2EC}" srcOrd="0" destOrd="0" presId="urn:microsoft.com/office/officeart/2005/8/layout/vList2"/>
    <dgm:cxn modelId="{D5E4FA77-825D-489D-AF28-6A88548668AF}" type="presOf" srcId="{3AA5586A-C40E-4DDA-98A5-6545F36F46AB}" destId="{44939C66-2E71-43F1-9F7A-BF1F7233DCC7}" srcOrd="0" destOrd="0" presId="urn:microsoft.com/office/officeart/2005/8/layout/vList2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75A90788-0FC7-4008-BCF9-213F24F6ADFC}" type="presOf" srcId="{73DF68AA-EF86-4216-8642-16B47380EC7E}" destId="{41AE503E-A9CC-47DC-93C0-4C46A5AD18E8}" srcOrd="0" destOrd="0" presId="urn:microsoft.com/office/officeart/2005/8/layout/vList2"/>
    <dgm:cxn modelId="{2102418A-706F-4087-A11F-9D4A5D61B6A5}" srcId="{489A589A-46DE-0F49-B460-E7914F3E440D}" destId="{2DB694BA-9F7C-4195-BC81-28D6AD5AF7B8}" srcOrd="5" destOrd="0" parTransId="{F38BE37F-3477-4641-AACB-582CE8B4A2FE}" sibTransId="{AE3A41AA-3F94-4116-AB05-C1C0969FBDCD}"/>
    <dgm:cxn modelId="{5C9398A1-6AC5-4233-95BC-68DBC79ED3F1}" srcId="{489A589A-46DE-0F49-B460-E7914F3E440D}" destId="{3BE29777-44D8-4811-AABD-2287B8F7639F}" srcOrd="3" destOrd="0" parTransId="{455ABBEC-EC29-4F27-8AB0-DDB53C99328D}" sibTransId="{951910C8-4481-4E9C-842B-5C1DA17A60B9}"/>
    <dgm:cxn modelId="{ED60FBB4-1C6A-480A-8F09-E81EBAB03390}" type="presOf" srcId="{2DB694BA-9F7C-4195-BC81-28D6AD5AF7B8}" destId="{2D1B0A9C-5832-4B18-8AF4-CD6E2BE542F4}" srcOrd="0" destOrd="0" presId="urn:microsoft.com/office/officeart/2005/8/layout/vList2"/>
    <dgm:cxn modelId="{4ACB17C7-C91C-41C8-A7B2-3E299D9A1BFE}" srcId="{489A589A-46DE-0F49-B460-E7914F3E440D}" destId="{73DF68AA-EF86-4216-8642-16B47380EC7E}" srcOrd="6" destOrd="0" parTransId="{8456474A-3646-4582-BC0D-99AA0CD7C6B0}" sibTransId="{A09B20E0-D619-4E0C-BE66-D4ADDDCA8FCC}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4" destOrd="0" parTransId="{ABF44FB7-9255-4D99-BC69-3BE74FDF8E87}" sibTransId="{19FB306E-81B4-4F3F-99EE-765120CBB6B3}"/>
    <dgm:cxn modelId="{521FFFF4-163C-4915-AC1F-90DDE775A31C}" type="presOf" srcId="{15B1A768-2666-4AB4-BDA7-F0E3C4160D59}" destId="{91A93E8B-7BD0-482E-B0BF-03D5F2AB5E4C}" srcOrd="0" destOrd="0" presId="urn:microsoft.com/office/officeart/2005/8/layout/vList2"/>
    <dgm:cxn modelId="{EAED8829-55EA-43D4-897D-6AEEA6EE9439}" type="presParOf" srcId="{DC2FEDE0-093D-41E5-AEC3-7EEDA093C2EC}" destId="{9C197A3E-6DAA-4062-986E-94073ED423FE}" srcOrd="0" destOrd="0" presId="urn:microsoft.com/office/officeart/2005/8/layout/vList2"/>
    <dgm:cxn modelId="{29AFB96F-019E-4AB5-81F9-A01AF9DB7409}" type="presParOf" srcId="{DC2FEDE0-093D-41E5-AEC3-7EEDA093C2EC}" destId="{9C61D6A9-920F-4E2A-8B90-8244A8E4EAA0}" srcOrd="1" destOrd="0" presId="urn:microsoft.com/office/officeart/2005/8/layout/vList2"/>
    <dgm:cxn modelId="{104C59FC-075A-46AE-9D8B-414E18D4115C}" type="presParOf" srcId="{DC2FEDE0-093D-41E5-AEC3-7EEDA093C2EC}" destId="{2755A3D7-AEBE-41D9-BE08-9833F0AC95E8}" srcOrd="2" destOrd="0" presId="urn:microsoft.com/office/officeart/2005/8/layout/vList2"/>
    <dgm:cxn modelId="{FEA63F8C-B8FE-4C7E-B0FB-B0BF00FFF982}" type="presParOf" srcId="{DC2FEDE0-093D-41E5-AEC3-7EEDA093C2EC}" destId="{D9F76F15-6C8E-4CC6-9B8C-B9B41FBA34CC}" srcOrd="3" destOrd="0" presId="urn:microsoft.com/office/officeart/2005/8/layout/vList2"/>
    <dgm:cxn modelId="{749880F9-C01E-4911-8031-7CC57556813D}" type="presParOf" srcId="{DC2FEDE0-093D-41E5-AEC3-7EEDA093C2EC}" destId="{91A93E8B-7BD0-482E-B0BF-03D5F2AB5E4C}" srcOrd="4" destOrd="0" presId="urn:microsoft.com/office/officeart/2005/8/layout/vList2"/>
    <dgm:cxn modelId="{947E6A84-AD04-43A7-B9F5-AEE92C44D118}" type="presParOf" srcId="{DC2FEDE0-093D-41E5-AEC3-7EEDA093C2EC}" destId="{C69D11EE-E678-4369-8DE6-55A21AD6DAA3}" srcOrd="5" destOrd="0" presId="urn:microsoft.com/office/officeart/2005/8/layout/vList2"/>
    <dgm:cxn modelId="{A14CB7A3-06EC-4E80-AB69-FF1D59F186A2}" type="presParOf" srcId="{DC2FEDE0-093D-41E5-AEC3-7EEDA093C2EC}" destId="{4B06F64D-D105-4FAC-B64B-17A9AFC311AC}" srcOrd="6" destOrd="0" presId="urn:microsoft.com/office/officeart/2005/8/layout/vList2"/>
    <dgm:cxn modelId="{6CAEB5FA-DC35-497F-BF84-44392B440352}" type="presParOf" srcId="{DC2FEDE0-093D-41E5-AEC3-7EEDA093C2EC}" destId="{79CDD526-4C42-4C53-A6E8-70E5AFCCA05F}" srcOrd="7" destOrd="0" presId="urn:microsoft.com/office/officeart/2005/8/layout/vList2"/>
    <dgm:cxn modelId="{B4179FCB-97EB-4E2E-9AA7-41CCD5583A4C}" type="presParOf" srcId="{DC2FEDE0-093D-41E5-AEC3-7EEDA093C2EC}" destId="{44939C66-2E71-43F1-9F7A-BF1F7233DCC7}" srcOrd="8" destOrd="0" presId="urn:microsoft.com/office/officeart/2005/8/layout/vList2"/>
    <dgm:cxn modelId="{6CCC39FF-5A18-444C-9306-D66E6B016355}" type="presParOf" srcId="{DC2FEDE0-093D-41E5-AEC3-7EEDA093C2EC}" destId="{3B6766BD-4B9B-4F91-9B7A-5F9B34632D2B}" srcOrd="9" destOrd="0" presId="urn:microsoft.com/office/officeart/2005/8/layout/vList2"/>
    <dgm:cxn modelId="{761C7BBA-8A84-4A7C-992E-AF0239D47E37}" type="presParOf" srcId="{DC2FEDE0-093D-41E5-AEC3-7EEDA093C2EC}" destId="{2D1B0A9C-5832-4B18-8AF4-CD6E2BE542F4}" srcOrd="10" destOrd="0" presId="urn:microsoft.com/office/officeart/2005/8/layout/vList2"/>
    <dgm:cxn modelId="{36C612F8-A0D3-4188-A9AF-E87344D6771B}" type="presParOf" srcId="{DC2FEDE0-093D-41E5-AEC3-7EEDA093C2EC}" destId="{BD8A5D2C-653F-44F1-B007-0B2F46A8C47D}" srcOrd="11" destOrd="0" presId="urn:microsoft.com/office/officeart/2005/8/layout/vList2"/>
    <dgm:cxn modelId="{EC8B0CC8-BB9E-4E24-8B00-691A9FF01063}" type="presParOf" srcId="{DC2FEDE0-093D-41E5-AEC3-7EEDA093C2EC}" destId="{41AE503E-A9CC-47DC-93C0-4C46A5AD18E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6F35DC-A0BC-4A2A-B713-A0AF6524128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8D63F-CE3C-4697-9A4A-BEC135B64776}">
      <dgm:prSet phldrT="[Text]"/>
      <dgm:spPr/>
      <dgm:t>
        <a:bodyPr/>
        <a:lstStyle/>
        <a:p>
          <a:r>
            <a:rPr lang="en-US" b="1" dirty="0"/>
            <a:t>Unity Input System</a:t>
          </a:r>
        </a:p>
      </dgm:t>
    </dgm:pt>
    <dgm:pt modelId="{4795B194-39D1-43E4-9AD5-38EC26702769}" type="parTrans" cxnId="{A0AFFA83-8B6D-49BB-93ED-4357658650FF}">
      <dgm:prSet/>
      <dgm:spPr/>
      <dgm:t>
        <a:bodyPr/>
        <a:lstStyle/>
        <a:p>
          <a:endParaRPr lang="en-US"/>
        </a:p>
      </dgm:t>
    </dgm:pt>
    <dgm:pt modelId="{90A77037-BE38-4702-B524-197F4DF843FB}" type="sibTrans" cxnId="{A0AFFA83-8B6D-49BB-93ED-4357658650FF}">
      <dgm:prSet/>
      <dgm:spPr/>
      <dgm:t>
        <a:bodyPr/>
        <a:lstStyle/>
        <a:p>
          <a:endParaRPr lang="en-US"/>
        </a:p>
      </dgm:t>
    </dgm:pt>
    <dgm:pt modelId="{33CBC095-507F-4211-B982-23B98DA26440}">
      <dgm:prSet phldrT="[Text]"/>
      <dgm:spPr/>
      <dgm:t>
        <a:bodyPr/>
        <a:lstStyle/>
        <a:p>
          <a:r>
            <a:rPr lang="el-GR" dirty="0"/>
            <a:t>Ανάγνωση κατάστασης συσκευής</a:t>
          </a:r>
          <a:endParaRPr lang="en-US" dirty="0"/>
        </a:p>
      </dgm:t>
    </dgm:pt>
    <dgm:pt modelId="{A139DEA7-604D-46B6-9A73-5E0FB987B0A6}" type="parTrans" cxnId="{56522B4D-45B4-4B8E-BA9B-ED1FF97159EA}">
      <dgm:prSet/>
      <dgm:spPr/>
      <dgm:t>
        <a:bodyPr/>
        <a:lstStyle/>
        <a:p>
          <a:endParaRPr lang="en-US"/>
        </a:p>
      </dgm:t>
    </dgm:pt>
    <dgm:pt modelId="{28F7650B-0DAD-4838-B222-858D60EC9B51}" type="sibTrans" cxnId="{56522B4D-45B4-4B8E-BA9B-ED1FF97159EA}">
      <dgm:prSet/>
      <dgm:spPr/>
      <dgm:t>
        <a:bodyPr/>
        <a:lstStyle/>
        <a:p>
          <a:endParaRPr lang="en-US"/>
        </a:p>
      </dgm:t>
    </dgm:pt>
    <dgm:pt modelId="{CAC094E4-D2D4-4D78-A111-C27062E89F25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Device Client (Smartphone)</a:t>
          </a:r>
        </a:p>
      </dgm:t>
    </dgm:pt>
    <dgm:pt modelId="{FB6F01DC-74C8-4198-A82E-6BE24AFE763E}" type="parTrans" cxnId="{142C2B85-4A00-4EC5-9735-082578FD7367}">
      <dgm:prSet/>
      <dgm:spPr/>
      <dgm:t>
        <a:bodyPr/>
        <a:lstStyle/>
        <a:p>
          <a:endParaRPr lang="en-US"/>
        </a:p>
      </dgm:t>
    </dgm:pt>
    <dgm:pt modelId="{649A0F8B-A417-4C50-BD61-6BCA4EB688E3}" type="sibTrans" cxnId="{142C2B85-4A00-4EC5-9735-082578FD7367}">
      <dgm:prSet/>
      <dgm:spPr/>
      <dgm:t>
        <a:bodyPr/>
        <a:lstStyle/>
        <a:p>
          <a:endParaRPr lang="en-US"/>
        </a:p>
      </dgm:t>
    </dgm:pt>
    <dgm:pt modelId="{292DB76E-C1F7-4C7E-968C-ECD6A2FAF33D}">
      <dgm:prSet phldrT="[Text]"/>
      <dgm:spPr/>
      <dgm:t>
        <a:bodyPr/>
        <a:lstStyle/>
        <a:p>
          <a:r>
            <a:rPr lang="el-GR" dirty="0"/>
            <a:t>Κωδικοποίηση κατάστασης συσκευής</a:t>
          </a:r>
          <a:endParaRPr lang="en-US" dirty="0"/>
        </a:p>
      </dgm:t>
    </dgm:pt>
    <dgm:pt modelId="{A954DECC-18FD-482C-8848-71866D08BBC3}" type="parTrans" cxnId="{C94214DE-3B19-44A5-840C-47C849016C13}">
      <dgm:prSet/>
      <dgm:spPr/>
      <dgm:t>
        <a:bodyPr/>
        <a:lstStyle/>
        <a:p>
          <a:endParaRPr lang="en-US"/>
        </a:p>
      </dgm:t>
    </dgm:pt>
    <dgm:pt modelId="{5704D355-D251-4373-88C9-6E63BA13F061}" type="sibTrans" cxnId="{C94214DE-3B19-44A5-840C-47C849016C13}">
      <dgm:prSet/>
      <dgm:spPr/>
      <dgm:t>
        <a:bodyPr/>
        <a:lstStyle/>
        <a:p>
          <a:endParaRPr lang="en-US"/>
        </a:p>
      </dgm:t>
    </dgm:pt>
    <dgm:pt modelId="{B56D9C70-B082-40C9-92FF-0FB9C453A277}">
      <dgm:prSet phldrT="[Text]"/>
      <dgm:spPr/>
      <dgm:t>
        <a:bodyPr/>
        <a:lstStyle/>
        <a:p>
          <a:r>
            <a:rPr lang="el-GR" dirty="0"/>
            <a:t>Διαχωρισμός εισόδου από ενέργεια </a:t>
          </a:r>
          <a:r>
            <a:rPr lang="en-US" dirty="0"/>
            <a:t>(action mapping)</a:t>
          </a:r>
        </a:p>
      </dgm:t>
    </dgm:pt>
    <dgm:pt modelId="{9F4390DA-8387-4216-87CF-FF147827F708}" type="parTrans" cxnId="{CA4C8B60-C20F-4400-ADBA-11C08F502B0B}">
      <dgm:prSet/>
      <dgm:spPr/>
      <dgm:t>
        <a:bodyPr/>
        <a:lstStyle/>
        <a:p>
          <a:endParaRPr lang="en-US"/>
        </a:p>
      </dgm:t>
    </dgm:pt>
    <dgm:pt modelId="{88AFFFFA-2436-46E2-93A3-B4FDE45F8FA6}" type="sibTrans" cxnId="{CA4C8B60-C20F-4400-ADBA-11C08F502B0B}">
      <dgm:prSet/>
      <dgm:spPr/>
      <dgm:t>
        <a:bodyPr/>
        <a:lstStyle/>
        <a:p>
          <a:endParaRPr lang="en-US"/>
        </a:p>
      </dgm:t>
    </dgm:pt>
    <dgm:pt modelId="{9F2FDAB1-E341-414C-8449-D541AF67C606}">
      <dgm:prSet phldrT="[Text]"/>
      <dgm:spPr/>
      <dgm:t>
        <a:bodyPr/>
        <a:lstStyle/>
        <a:p>
          <a:r>
            <a:rPr lang="el-GR" dirty="0"/>
            <a:t>Δημιουργία εικονικών συσκευών </a:t>
          </a:r>
          <a:endParaRPr lang="en-US" dirty="0"/>
        </a:p>
      </dgm:t>
    </dgm:pt>
    <dgm:pt modelId="{BF4ACE51-E3FB-47E4-820D-A5E8B45B2458}" type="parTrans" cxnId="{F7ECD228-A969-4298-AA9C-D550D36F5E6C}">
      <dgm:prSet/>
      <dgm:spPr/>
      <dgm:t>
        <a:bodyPr/>
        <a:lstStyle/>
        <a:p>
          <a:endParaRPr lang="en-US"/>
        </a:p>
      </dgm:t>
    </dgm:pt>
    <dgm:pt modelId="{050BDD20-0CA1-4699-8056-7487A576AE5D}" type="sibTrans" cxnId="{F7ECD228-A969-4298-AA9C-D550D36F5E6C}">
      <dgm:prSet/>
      <dgm:spPr/>
      <dgm:t>
        <a:bodyPr/>
        <a:lstStyle/>
        <a:p>
          <a:endParaRPr lang="en-US"/>
        </a:p>
      </dgm:t>
    </dgm:pt>
    <dgm:pt modelId="{994CA778-0B05-4F42-9887-AAF2DD232F9B}">
      <dgm:prSet phldrT="[Text]"/>
      <dgm:spPr/>
      <dgm:t>
        <a:bodyPr/>
        <a:lstStyle/>
        <a:p>
          <a:r>
            <a:rPr lang="el-GR" dirty="0"/>
            <a:t>Αποστολή στο </a:t>
          </a:r>
          <a:r>
            <a:rPr lang="en-US" dirty="0"/>
            <a:t>HoloLens 2</a:t>
          </a:r>
        </a:p>
      </dgm:t>
    </dgm:pt>
    <dgm:pt modelId="{7CA88AF6-283A-46C2-A2FF-E0BFD9110923}" type="parTrans" cxnId="{C07D326C-9E0F-49D2-9F99-FDCDF1F1FD01}">
      <dgm:prSet/>
      <dgm:spPr/>
      <dgm:t>
        <a:bodyPr/>
        <a:lstStyle/>
        <a:p>
          <a:endParaRPr lang="en-US"/>
        </a:p>
      </dgm:t>
    </dgm:pt>
    <dgm:pt modelId="{7E88F4F9-8B09-4810-B1C1-42C805D7F556}" type="sibTrans" cxnId="{C07D326C-9E0F-49D2-9F99-FDCDF1F1FD01}">
      <dgm:prSet/>
      <dgm:spPr/>
      <dgm:t>
        <a:bodyPr/>
        <a:lstStyle/>
        <a:p>
          <a:endParaRPr lang="en-US"/>
        </a:p>
      </dgm:t>
    </dgm:pt>
    <dgm:pt modelId="{922880D8-54B5-4F39-A9CF-F0AEFD625F91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Device Server (HoloLens 2)</a:t>
          </a:r>
        </a:p>
      </dgm:t>
    </dgm:pt>
    <dgm:pt modelId="{C95BEBDD-2E1C-4C8D-9055-AD534FDA77A5}" type="parTrans" cxnId="{C246FECD-E9B1-4660-A1E4-7AB3AA406436}">
      <dgm:prSet/>
      <dgm:spPr/>
      <dgm:t>
        <a:bodyPr/>
        <a:lstStyle/>
        <a:p>
          <a:endParaRPr lang="en-US"/>
        </a:p>
      </dgm:t>
    </dgm:pt>
    <dgm:pt modelId="{2F7B872F-8FCE-439F-82D9-08ED106C8B1D}" type="sibTrans" cxnId="{C246FECD-E9B1-4660-A1E4-7AB3AA406436}">
      <dgm:prSet/>
      <dgm:spPr/>
      <dgm:t>
        <a:bodyPr/>
        <a:lstStyle/>
        <a:p>
          <a:endParaRPr lang="en-US"/>
        </a:p>
      </dgm:t>
    </dgm:pt>
    <dgm:pt modelId="{E70DB1F1-9780-481F-9191-37E95F5DB7CA}">
      <dgm:prSet phldrT="[Text]"/>
      <dgm:spPr/>
      <dgm:t>
        <a:bodyPr/>
        <a:lstStyle/>
        <a:p>
          <a:r>
            <a:rPr lang="el-GR" dirty="0"/>
            <a:t>Λήψη κατάστασης συσκευής</a:t>
          </a:r>
          <a:endParaRPr lang="en-US" dirty="0"/>
        </a:p>
      </dgm:t>
    </dgm:pt>
    <dgm:pt modelId="{F8368867-B9A9-45A3-8173-98697F8B85AA}" type="parTrans" cxnId="{63BB5213-BE91-4A2B-A85A-394515283180}">
      <dgm:prSet/>
      <dgm:spPr/>
      <dgm:t>
        <a:bodyPr/>
        <a:lstStyle/>
        <a:p>
          <a:endParaRPr lang="en-US"/>
        </a:p>
      </dgm:t>
    </dgm:pt>
    <dgm:pt modelId="{090E0B8F-A93A-432B-8167-9A896B7DE300}" type="sibTrans" cxnId="{63BB5213-BE91-4A2B-A85A-394515283180}">
      <dgm:prSet/>
      <dgm:spPr/>
      <dgm:t>
        <a:bodyPr/>
        <a:lstStyle/>
        <a:p>
          <a:endParaRPr lang="en-US"/>
        </a:p>
      </dgm:t>
    </dgm:pt>
    <dgm:pt modelId="{80555AF2-CBD9-497F-87A7-052707827992}">
      <dgm:prSet phldrT="[Text]"/>
      <dgm:spPr/>
      <dgm:t>
        <a:bodyPr/>
        <a:lstStyle/>
        <a:p>
          <a:r>
            <a:rPr lang="el-GR" dirty="0"/>
            <a:t>Δημιουργία εικονικών συσκευών – εισόδων</a:t>
          </a:r>
          <a:endParaRPr lang="en-US" dirty="0"/>
        </a:p>
      </dgm:t>
    </dgm:pt>
    <dgm:pt modelId="{E1995A5E-6C30-4B8B-9FBF-34DAE0EA7A95}" type="parTrans" cxnId="{283553AA-BD23-48A1-96B2-51DEFC5F55E6}">
      <dgm:prSet/>
      <dgm:spPr/>
      <dgm:t>
        <a:bodyPr/>
        <a:lstStyle/>
        <a:p>
          <a:endParaRPr lang="en-US"/>
        </a:p>
      </dgm:t>
    </dgm:pt>
    <dgm:pt modelId="{92163284-8D5F-402E-A008-27BE02CAD90A}" type="sibTrans" cxnId="{283553AA-BD23-48A1-96B2-51DEFC5F55E6}">
      <dgm:prSet/>
      <dgm:spPr/>
      <dgm:t>
        <a:bodyPr/>
        <a:lstStyle/>
        <a:p>
          <a:endParaRPr lang="en-US"/>
        </a:p>
      </dgm:t>
    </dgm:pt>
    <dgm:pt modelId="{1D97F066-3ECC-4648-8977-0564ACB8E7F1}" type="pres">
      <dgm:prSet presAssocID="{4F6F35DC-A0BC-4A2A-B713-A0AF65241286}" presName="linear" presStyleCnt="0">
        <dgm:presLayoutVars>
          <dgm:animLvl val="lvl"/>
          <dgm:resizeHandles val="exact"/>
        </dgm:presLayoutVars>
      </dgm:prSet>
      <dgm:spPr/>
    </dgm:pt>
    <dgm:pt modelId="{382E6C2F-088E-44E4-AB48-16BD46810D58}" type="pres">
      <dgm:prSet presAssocID="{26D8D63F-CE3C-4697-9A4A-BEC135B647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2FC4E9-CD5B-4888-B85D-59386A581AC0}" type="pres">
      <dgm:prSet presAssocID="{26D8D63F-CE3C-4697-9A4A-BEC135B64776}" presName="childText" presStyleLbl="revTx" presStyleIdx="0" presStyleCnt="3">
        <dgm:presLayoutVars>
          <dgm:bulletEnabled val="1"/>
        </dgm:presLayoutVars>
      </dgm:prSet>
      <dgm:spPr/>
    </dgm:pt>
    <dgm:pt modelId="{02E81FB9-42FA-496D-B6CD-C6E3B66957FB}" type="pres">
      <dgm:prSet presAssocID="{CAC094E4-D2D4-4D78-A111-C27062E89F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7C5D-56CD-4D3F-97B6-0D1DC94DF884}" type="pres">
      <dgm:prSet presAssocID="{CAC094E4-D2D4-4D78-A111-C27062E89F25}" presName="childText" presStyleLbl="revTx" presStyleIdx="1" presStyleCnt="3">
        <dgm:presLayoutVars>
          <dgm:bulletEnabled val="1"/>
        </dgm:presLayoutVars>
      </dgm:prSet>
      <dgm:spPr/>
    </dgm:pt>
    <dgm:pt modelId="{1C5BDC17-00ED-4D2A-860B-950694D98758}" type="pres">
      <dgm:prSet presAssocID="{922880D8-54B5-4F39-A9CF-F0AEFD625F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1185F0-9401-4ADE-8735-64ADFB557351}" type="pres">
      <dgm:prSet presAssocID="{922880D8-54B5-4F39-A9CF-F0AEFD625F9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BB5213-BE91-4A2B-A85A-394515283180}" srcId="{922880D8-54B5-4F39-A9CF-F0AEFD625F91}" destId="{E70DB1F1-9780-481F-9191-37E95F5DB7CA}" srcOrd="0" destOrd="0" parTransId="{F8368867-B9A9-45A3-8173-98697F8B85AA}" sibTransId="{090E0B8F-A93A-432B-8167-9A896B7DE300}"/>
    <dgm:cxn modelId="{EAC64D21-C80D-435B-ADAE-C6F1E48AB7E4}" type="presOf" srcId="{9F2FDAB1-E341-414C-8449-D541AF67C606}" destId="{D62FC4E9-CD5B-4888-B85D-59386A581AC0}" srcOrd="0" destOrd="2" presId="urn:microsoft.com/office/officeart/2005/8/layout/vList2"/>
    <dgm:cxn modelId="{911F6022-ADA2-4A64-A1FA-6E8F7DFC240E}" type="presOf" srcId="{922880D8-54B5-4F39-A9CF-F0AEFD625F91}" destId="{1C5BDC17-00ED-4D2A-860B-950694D98758}" srcOrd="0" destOrd="0" presId="urn:microsoft.com/office/officeart/2005/8/layout/vList2"/>
    <dgm:cxn modelId="{F7ECD228-A969-4298-AA9C-D550D36F5E6C}" srcId="{26D8D63F-CE3C-4697-9A4A-BEC135B64776}" destId="{9F2FDAB1-E341-414C-8449-D541AF67C606}" srcOrd="2" destOrd="0" parTransId="{BF4ACE51-E3FB-47E4-820D-A5E8B45B2458}" sibTransId="{050BDD20-0CA1-4699-8056-7487A576AE5D}"/>
    <dgm:cxn modelId="{9B18793E-51CC-4672-B9F8-0229193097FC}" type="presOf" srcId="{26D8D63F-CE3C-4697-9A4A-BEC135B64776}" destId="{382E6C2F-088E-44E4-AB48-16BD46810D58}" srcOrd="0" destOrd="0" presId="urn:microsoft.com/office/officeart/2005/8/layout/vList2"/>
    <dgm:cxn modelId="{CA4C8B60-C20F-4400-ADBA-11C08F502B0B}" srcId="{26D8D63F-CE3C-4697-9A4A-BEC135B64776}" destId="{B56D9C70-B082-40C9-92FF-0FB9C453A277}" srcOrd="1" destOrd="0" parTransId="{9F4390DA-8387-4216-87CF-FF147827F708}" sibTransId="{88AFFFFA-2436-46E2-93A3-B4FDE45F8FA6}"/>
    <dgm:cxn modelId="{B373AD65-6DF4-4804-A3C5-0BCDC9F41548}" type="presOf" srcId="{4F6F35DC-A0BC-4A2A-B713-A0AF65241286}" destId="{1D97F066-3ECC-4648-8977-0564ACB8E7F1}" srcOrd="0" destOrd="0" presId="urn:microsoft.com/office/officeart/2005/8/layout/vList2"/>
    <dgm:cxn modelId="{C07D326C-9E0F-49D2-9F99-FDCDF1F1FD01}" srcId="{CAC094E4-D2D4-4D78-A111-C27062E89F25}" destId="{994CA778-0B05-4F42-9887-AAF2DD232F9B}" srcOrd="1" destOrd="0" parTransId="{7CA88AF6-283A-46C2-A2FF-E0BFD9110923}" sibTransId="{7E88F4F9-8B09-4810-B1C1-42C805D7F556}"/>
    <dgm:cxn modelId="{56522B4D-45B4-4B8E-BA9B-ED1FF97159EA}" srcId="{26D8D63F-CE3C-4697-9A4A-BEC135B64776}" destId="{33CBC095-507F-4211-B982-23B98DA26440}" srcOrd="0" destOrd="0" parTransId="{A139DEA7-604D-46B6-9A73-5E0FB987B0A6}" sibTransId="{28F7650B-0DAD-4838-B222-858D60EC9B51}"/>
    <dgm:cxn modelId="{E8F9944D-0C08-4711-A260-63E34BE6CF5F}" type="presOf" srcId="{80555AF2-CBD9-497F-87A7-052707827992}" destId="{D51185F0-9401-4ADE-8735-64ADFB557351}" srcOrd="0" destOrd="1" presId="urn:microsoft.com/office/officeart/2005/8/layout/vList2"/>
    <dgm:cxn modelId="{A0AFFA83-8B6D-49BB-93ED-4357658650FF}" srcId="{4F6F35DC-A0BC-4A2A-B713-A0AF65241286}" destId="{26D8D63F-CE3C-4697-9A4A-BEC135B64776}" srcOrd="0" destOrd="0" parTransId="{4795B194-39D1-43E4-9AD5-38EC26702769}" sibTransId="{90A77037-BE38-4702-B524-197F4DF843FB}"/>
    <dgm:cxn modelId="{142C2B85-4A00-4EC5-9735-082578FD7367}" srcId="{4F6F35DC-A0BC-4A2A-B713-A0AF65241286}" destId="{CAC094E4-D2D4-4D78-A111-C27062E89F25}" srcOrd="1" destOrd="0" parTransId="{FB6F01DC-74C8-4198-A82E-6BE24AFE763E}" sibTransId="{649A0F8B-A417-4C50-BD61-6BCA4EB688E3}"/>
    <dgm:cxn modelId="{283553AA-BD23-48A1-96B2-51DEFC5F55E6}" srcId="{922880D8-54B5-4F39-A9CF-F0AEFD625F91}" destId="{80555AF2-CBD9-497F-87A7-052707827992}" srcOrd="1" destOrd="0" parTransId="{E1995A5E-6C30-4B8B-9FBF-34DAE0EA7A95}" sibTransId="{92163284-8D5F-402E-A008-27BE02CAD90A}"/>
    <dgm:cxn modelId="{BAA452B9-BF5B-4A96-93D6-6B01C07C9359}" type="presOf" srcId="{994CA778-0B05-4F42-9887-AAF2DD232F9B}" destId="{C1147C5D-56CD-4D3F-97B6-0D1DC94DF884}" srcOrd="0" destOrd="1" presId="urn:microsoft.com/office/officeart/2005/8/layout/vList2"/>
    <dgm:cxn modelId="{0EC888BF-664F-4840-A025-583B4DC57445}" type="presOf" srcId="{33CBC095-507F-4211-B982-23B98DA26440}" destId="{D62FC4E9-CD5B-4888-B85D-59386A581AC0}" srcOrd="0" destOrd="0" presId="urn:microsoft.com/office/officeart/2005/8/layout/vList2"/>
    <dgm:cxn modelId="{C246FECD-E9B1-4660-A1E4-7AB3AA406436}" srcId="{4F6F35DC-A0BC-4A2A-B713-A0AF65241286}" destId="{922880D8-54B5-4F39-A9CF-F0AEFD625F91}" srcOrd="2" destOrd="0" parTransId="{C95BEBDD-2E1C-4C8D-9055-AD534FDA77A5}" sibTransId="{2F7B872F-8FCE-439F-82D9-08ED106C8B1D}"/>
    <dgm:cxn modelId="{31E08BD3-DE09-4055-B833-383F8CC3A1B0}" type="presOf" srcId="{CAC094E4-D2D4-4D78-A111-C27062E89F25}" destId="{02E81FB9-42FA-496D-B6CD-C6E3B66957FB}" srcOrd="0" destOrd="0" presId="urn:microsoft.com/office/officeart/2005/8/layout/vList2"/>
    <dgm:cxn modelId="{C94214DE-3B19-44A5-840C-47C849016C13}" srcId="{CAC094E4-D2D4-4D78-A111-C27062E89F25}" destId="{292DB76E-C1F7-4C7E-968C-ECD6A2FAF33D}" srcOrd="0" destOrd="0" parTransId="{A954DECC-18FD-482C-8848-71866D08BBC3}" sibTransId="{5704D355-D251-4373-88C9-6E63BA13F061}"/>
    <dgm:cxn modelId="{265597DF-5FD2-4B9B-9470-47DBD5CE75B3}" type="presOf" srcId="{B56D9C70-B082-40C9-92FF-0FB9C453A277}" destId="{D62FC4E9-CD5B-4888-B85D-59386A581AC0}" srcOrd="0" destOrd="1" presId="urn:microsoft.com/office/officeart/2005/8/layout/vList2"/>
    <dgm:cxn modelId="{63D9B1ED-6A22-4C48-8E1A-DACB528BD6E3}" type="presOf" srcId="{E70DB1F1-9780-481F-9191-37E95F5DB7CA}" destId="{D51185F0-9401-4ADE-8735-64ADFB557351}" srcOrd="0" destOrd="0" presId="urn:microsoft.com/office/officeart/2005/8/layout/vList2"/>
    <dgm:cxn modelId="{016932FA-0202-4250-B31C-DFEEE2834169}" type="presOf" srcId="{292DB76E-C1F7-4C7E-968C-ECD6A2FAF33D}" destId="{C1147C5D-56CD-4D3F-97B6-0D1DC94DF884}" srcOrd="0" destOrd="0" presId="urn:microsoft.com/office/officeart/2005/8/layout/vList2"/>
    <dgm:cxn modelId="{44CC5EDE-8F7D-44EB-AEDC-873C91114FBD}" type="presParOf" srcId="{1D97F066-3ECC-4648-8977-0564ACB8E7F1}" destId="{382E6C2F-088E-44E4-AB48-16BD46810D58}" srcOrd="0" destOrd="0" presId="urn:microsoft.com/office/officeart/2005/8/layout/vList2"/>
    <dgm:cxn modelId="{2A35F366-245B-4C93-ACBC-85B1B39A388D}" type="presParOf" srcId="{1D97F066-3ECC-4648-8977-0564ACB8E7F1}" destId="{D62FC4E9-CD5B-4888-B85D-59386A581AC0}" srcOrd="1" destOrd="0" presId="urn:microsoft.com/office/officeart/2005/8/layout/vList2"/>
    <dgm:cxn modelId="{4C1C4052-4621-433B-A11A-3B217ADE57F5}" type="presParOf" srcId="{1D97F066-3ECC-4648-8977-0564ACB8E7F1}" destId="{02E81FB9-42FA-496D-B6CD-C6E3B66957FB}" srcOrd="2" destOrd="0" presId="urn:microsoft.com/office/officeart/2005/8/layout/vList2"/>
    <dgm:cxn modelId="{6F97E7AD-2381-4823-8F16-C9F5C2B2190C}" type="presParOf" srcId="{1D97F066-3ECC-4648-8977-0564ACB8E7F1}" destId="{C1147C5D-56CD-4D3F-97B6-0D1DC94DF884}" srcOrd="3" destOrd="0" presId="urn:microsoft.com/office/officeart/2005/8/layout/vList2"/>
    <dgm:cxn modelId="{D75F04C1-B9EF-43C5-A0D3-CC7F1C49489D}" type="presParOf" srcId="{1D97F066-3ECC-4648-8977-0564ACB8E7F1}" destId="{1C5BDC17-00ED-4D2A-860B-950694D98758}" srcOrd="4" destOrd="0" presId="urn:microsoft.com/office/officeart/2005/8/layout/vList2"/>
    <dgm:cxn modelId="{F5CA393F-C200-446E-8DA3-67791D46B241}" type="presParOf" srcId="{1D97F066-3ECC-4648-8977-0564ACB8E7F1}" destId="{D51185F0-9401-4ADE-8735-64ADFB5573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F1255-18BC-4C83-9FA9-4E3D5FA2C0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AF3F5-1A09-4F4B-A98E-9A602CAAF19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Touchscreen</a:t>
          </a:r>
        </a:p>
      </dgm:t>
    </dgm:pt>
    <dgm:pt modelId="{A49C8101-CC87-4037-9535-9A17BF106792}" type="parTrans" cxnId="{5974B3B5-B252-4595-B30B-53611EB8E8DB}">
      <dgm:prSet/>
      <dgm:spPr/>
      <dgm:t>
        <a:bodyPr/>
        <a:lstStyle/>
        <a:p>
          <a:endParaRPr lang="en-US"/>
        </a:p>
      </dgm:t>
    </dgm:pt>
    <dgm:pt modelId="{2FC79860-CC01-441B-9DF9-5877C5577B9A}" type="sibTrans" cxnId="{5974B3B5-B252-4595-B30B-53611EB8E8DB}">
      <dgm:prSet/>
      <dgm:spPr/>
      <dgm:t>
        <a:bodyPr/>
        <a:lstStyle/>
        <a:p>
          <a:endParaRPr lang="en-US"/>
        </a:p>
      </dgm:t>
    </dgm:pt>
    <dgm:pt modelId="{07C6FF99-FB68-4CA5-A8C8-3ACADE798FF6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Gamepad</a:t>
          </a:r>
        </a:p>
      </dgm:t>
    </dgm:pt>
    <dgm:pt modelId="{0DB51679-F2A3-49B0-886F-E15168F6BE31}" type="parTrans" cxnId="{2B012AC4-3D51-4744-BBB3-0BEDA78E0CEB}">
      <dgm:prSet/>
      <dgm:spPr/>
      <dgm:t>
        <a:bodyPr/>
        <a:lstStyle/>
        <a:p>
          <a:endParaRPr lang="en-US"/>
        </a:p>
      </dgm:t>
    </dgm:pt>
    <dgm:pt modelId="{9B52EDF7-4859-4937-AB6C-B1AFDF666454}" type="sibTrans" cxnId="{2B012AC4-3D51-4744-BBB3-0BEDA78E0CEB}">
      <dgm:prSet/>
      <dgm:spPr/>
      <dgm:t>
        <a:bodyPr/>
        <a:lstStyle/>
        <a:p>
          <a:endParaRPr lang="en-US"/>
        </a:p>
      </dgm:t>
    </dgm:pt>
    <dgm:pt modelId="{F66CC722-6A40-4EFC-9084-E6E7DB2F721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Gyroscope</a:t>
          </a:r>
        </a:p>
      </dgm:t>
    </dgm:pt>
    <dgm:pt modelId="{5D4B3AA7-7B7D-49E2-A6A5-690300AAA303}" type="parTrans" cxnId="{C3C5F753-AAF8-4A8E-B377-13F72E1C91C3}">
      <dgm:prSet/>
      <dgm:spPr/>
      <dgm:t>
        <a:bodyPr/>
        <a:lstStyle/>
        <a:p>
          <a:endParaRPr lang="en-US"/>
        </a:p>
      </dgm:t>
    </dgm:pt>
    <dgm:pt modelId="{6F0DF849-37EE-4FDB-8D61-5975784721AD}" type="sibTrans" cxnId="{C3C5F753-AAF8-4A8E-B377-13F72E1C91C3}">
      <dgm:prSet/>
      <dgm:spPr/>
      <dgm:t>
        <a:bodyPr/>
        <a:lstStyle/>
        <a:p>
          <a:endParaRPr lang="en-US"/>
        </a:p>
      </dgm:t>
    </dgm:pt>
    <dgm:pt modelId="{39580FDF-00B3-4E7E-9796-63A9400A812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Accelerometer</a:t>
          </a:r>
        </a:p>
      </dgm:t>
    </dgm:pt>
    <dgm:pt modelId="{6F4A90CC-3BE2-499D-9B24-EE14492F65FC}" type="parTrans" cxnId="{53E43CA6-1EAC-45A2-90C2-A4E6FBA015D5}">
      <dgm:prSet/>
      <dgm:spPr/>
      <dgm:t>
        <a:bodyPr/>
        <a:lstStyle/>
        <a:p>
          <a:endParaRPr lang="en-US"/>
        </a:p>
      </dgm:t>
    </dgm:pt>
    <dgm:pt modelId="{BADFC901-C84F-439D-8C1F-9A0F5B393447}" type="sibTrans" cxnId="{53E43CA6-1EAC-45A2-90C2-A4E6FBA015D5}">
      <dgm:prSet/>
      <dgm:spPr/>
      <dgm:t>
        <a:bodyPr/>
        <a:lstStyle/>
        <a:p>
          <a:endParaRPr lang="en-US"/>
        </a:p>
      </dgm:t>
    </dgm:pt>
    <dgm:pt modelId="{9EF81924-033E-4FC0-8CA4-E811CD740931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Attitude</a:t>
          </a:r>
        </a:p>
      </dgm:t>
    </dgm:pt>
    <dgm:pt modelId="{F7F9C563-A966-4EE2-8CBF-20974E51E6DE}" type="parTrans" cxnId="{621EEBF5-4755-420B-A096-A3A9AEAE94EC}">
      <dgm:prSet/>
      <dgm:spPr/>
      <dgm:t>
        <a:bodyPr/>
        <a:lstStyle/>
        <a:p>
          <a:endParaRPr lang="en-US"/>
        </a:p>
      </dgm:t>
    </dgm:pt>
    <dgm:pt modelId="{0A24C3C2-8800-438E-BD35-14E4780940C9}" type="sibTrans" cxnId="{621EEBF5-4755-420B-A096-A3A9AEAE94EC}">
      <dgm:prSet/>
      <dgm:spPr/>
      <dgm:t>
        <a:bodyPr/>
        <a:lstStyle/>
        <a:p>
          <a:endParaRPr lang="en-US"/>
        </a:p>
      </dgm:t>
    </dgm:pt>
    <dgm:pt modelId="{8BC1346B-1515-4506-8209-BBBEAA29CEF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Linear Acceleration</a:t>
          </a:r>
        </a:p>
      </dgm:t>
    </dgm:pt>
    <dgm:pt modelId="{B2B6603F-7185-4ABD-B2D3-8BD4778E3BB5}" type="parTrans" cxnId="{A619D63A-1C48-46CB-BDB8-E47617394D6C}">
      <dgm:prSet/>
      <dgm:spPr/>
      <dgm:t>
        <a:bodyPr/>
        <a:lstStyle/>
        <a:p>
          <a:endParaRPr lang="en-US"/>
        </a:p>
      </dgm:t>
    </dgm:pt>
    <dgm:pt modelId="{ED12EF75-5AFD-4B56-9737-6CC99B4AF1ED}" type="sibTrans" cxnId="{A619D63A-1C48-46CB-BDB8-E47617394D6C}">
      <dgm:prSet/>
      <dgm:spPr/>
      <dgm:t>
        <a:bodyPr/>
        <a:lstStyle/>
        <a:p>
          <a:endParaRPr lang="en-US"/>
        </a:p>
      </dgm:t>
    </dgm:pt>
    <dgm:pt modelId="{4F167B1A-F65C-4267-8C0C-CAF6940C06B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Light</a:t>
          </a:r>
        </a:p>
      </dgm:t>
    </dgm:pt>
    <dgm:pt modelId="{C17D19CF-ED14-452F-94A7-AF5B4A7AA533}" type="parTrans" cxnId="{BB2A1095-B0F1-4E76-B60F-5FDDB79CD711}">
      <dgm:prSet/>
      <dgm:spPr/>
      <dgm:t>
        <a:bodyPr/>
        <a:lstStyle/>
        <a:p>
          <a:endParaRPr lang="en-US"/>
        </a:p>
      </dgm:t>
    </dgm:pt>
    <dgm:pt modelId="{01622813-6782-4F66-9AA7-62504C353B09}" type="sibTrans" cxnId="{BB2A1095-B0F1-4E76-B60F-5FDDB79CD711}">
      <dgm:prSet/>
      <dgm:spPr/>
      <dgm:t>
        <a:bodyPr/>
        <a:lstStyle/>
        <a:p>
          <a:endParaRPr lang="en-US"/>
        </a:p>
      </dgm:t>
    </dgm:pt>
    <dgm:pt modelId="{8F3AAFDE-5455-4704-A374-F1D8B1FCA6F6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Magnetic Field</a:t>
          </a:r>
        </a:p>
      </dgm:t>
    </dgm:pt>
    <dgm:pt modelId="{8002F086-95BD-439F-A96F-6D389DA73E50}" type="parTrans" cxnId="{1AA25749-33F2-4255-90FC-5C490C27AE30}">
      <dgm:prSet/>
      <dgm:spPr/>
      <dgm:t>
        <a:bodyPr/>
        <a:lstStyle/>
        <a:p>
          <a:endParaRPr lang="en-US"/>
        </a:p>
      </dgm:t>
    </dgm:pt>
    <dgm:pt modelId="{DB132EE6-229B-4C8B-ABE1-975021756C5D}" type="sibTrans" cxnId="{1AA25749-33F2-4255-90FC-5C490C27AE30}">
      <dgm:prSet/>
      <dgm:spPr/>
      <dgm:t>
        <a:bodyPr/>
        <a:lstStyle/>
        <a:p>
          <a:endParaRPr lang="en-US"/>
        </a:p>
      </dgm:t>
    </dgm:pt>
    <dgm:pt modelId="{C1128E93-B50B-433A-AC4B-5F403BAF7364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Pressure</a:t>
          </a:r>
        </a:p>
      </dgm:t>
    </dgm:pt>
    <dgm:pt modelId="{D8494876-07F4-4DD2-84EB-5F01E3EDA418}" type="parTrans" cxnId="{B312852A-7FD1-4AD4-99F1-1A39E99DA62A}">
      <dgm:prSet/>
      <dgm:spPr/>
      <dgm:t>
        <a:bodyPr/>
        <a:lstStyle/>
        <a:p>
          <a:endParaRPr lang="en-US"/>
        </a:p>
      </dgm:t>
    </dgm:pt>
    <dgm:pt modelId="{BB211E40-29CF-484E-AB12-E85BE37EBE8C}" type="sibTrans" cxnId="{B312852A-7FD1-4AD4-99F1-1A39E99DA62A}">
      <dgm:prSet/>
      <dgm:spPr/>
      <dgm:t>
        <a:bodyPr/>
        <a:lstStyle/>
        <a:p>
          <a:endParaRPr lang="en-US"/>
        </a:p>
      </dgm:t>
    </dgm:pt>
    <dgm:pt modelId="{97629589-F0AF-4361-BF11-CADA27EEF298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Proximity</a:t>
          </a:r>
        </a:p>
      </dgm:t>
    </dgm:pt>
    <dgm:pt modelId="{CFDAF376-9950-4FE5-8123-F8AD0B27532B}" type="parTrans" cxnId="{29D35040-C73E-4638-90DB-633CE5994586}">
      <dgm:prSet/>
      <dgm:spPr/>
      <dgm:t>
        <a:bodyPr/>
        <a:lstStyle/>
        <a:p>
          <a:endParaRPr lang="en-US"/>
        </a:p>
      </dgm:t>
    </dgm:pt>
    <dgm:pt modelId="{E23B4F82-45FB-4DD7-945D-06632831A254}" type="sibTrans" cxnId="{29D35040-C73E-4638-90DB-633CE5994586}">
      <dgm:prSet/>
      <dgm:spPr/>
      <dgm:t>
        <a:bodyPr/>
        <a:lstStyle/>
        <a:p>
          <a:endParaRPr lang="en-US"/>
        </a:p>
      </dgm:t>
    </dgm:pt>
    <dgm:pt modelId="{88DD3D1C-CE73-4DF4-909E-E758B42BBB9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Humidity</a:t>
          </a:r>
        </a:p>
      </dgm:t>
    </dgm:pt>
    <dgm:pt modelId="{2E1969BB-A588-4DE7-8894-742F0BE785C5}" type="parTrans" cxnId="{5F35FC9A-D1A4-435E-9DC1-B13FFB4B4C88}">
      <dgm:prSet/>
      <dgm:spPr/>
      <dgm:t>
        <a:bodyPr/>
        <a:lstStyle/>
        <a:p>
          <a:endParaRPr lang="en-US"/>
        </a:p>
      </dgm:t>
    </dgm:pt>
    <dgm:pt modelId="{79D18603-1845-4763-9CDC-01D76658B4C3}" type="sibTrans" cxnId="{5F35FC9A-D1A4-435E-9DC1-B13FFB4B4C88}">
      <dgm:prSet/>
      <dgm:spPr/>
      <dgm:t>
        <a:bodyPr/>
        <a:lstStyle/>
        <a:p>
          <a:endParaRPr lang="en-US"/>
        </a:p>
      </dgm:t>
    </dgm:pt>
    <dgm:pt modelId="{5AE35C5C-476E-4029-A466-33F13D74FFB5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Ambient Temperature</a:t>
          </a:r>
        </a:p>
      </dgm:t>
    </dgm:pt>
    <dgm:pt modelId="{2028D836-86CA-4889-967A-332E0EA24857}" type="parTrans" cxnId="{F6A5FC35-DF85-47EE-9549-20B2A9198162}">
      <dgm:prSet/>
      <dgm:spPr/>
      <dgm:t>
        <a:bodyPr/>
        <a:lstStyle/>
        <a:p>
          <a:endParaRPr lang="en-US"/>
        </a:p>
      </dgm:t>
    </dgm:pt>
    <dgm:pt modelId="{45E4A7A4-C2B7-41B3-872B-C4C9497E271F}" type="sibTrans" cxnId="{F6A5FC35-DF85-47EE-9549-20B2A9198162}">
      <dgm:prSet/>
      <dgm:spPr/>
      <dgm:t>
        <a:bodyPr/>
        <a:lstStyle/>
        <a:p>
          <a:endParaRPr lang="en-US"/>
        </a:p>
      </dgm:t>
    </dgm:pt>
    <dgm:pt modelId="{BD501C2B-98D8-48F4-A2D6-49450D28F07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Step Counter</a:t>
          </a:r>
        </a:p>
      </dgm:t>
    </dgm:pt>
    <dgm:pt modelId="{799AF4B8-152F-4201-8AC8-62415580FB8A}" type="parTrans" cxnId="{4EC3BD76-AE70-4AAE-AD42-774C4F8F675B}">
      <dgm:prSet/>
      <dgm:spPr/>
      <dgm:t>
        <a:bodyPr/>
        <a:lstStyle/>
        <a:p>
          <a:endParaRPr lang="en-US"/>
        </a:p>
      </dgm:t>
    </dgm:pt>
    <dgm:pt modelId="{3FE8A2FD-D83D-4FAD-B503-5A1AEF796211}" type="sibTrans" cxnId="{4EC3BD76-AE70-4AAE-AD42-774C4F8F675B}">
      <dgm:prSet/>
      <dgm:spPr/>
      <dgm:t>
        <a:bodyPr/>
        <a:lstStyle/>
        <a:p>
          <a:endParaRPr lang="en-US"/>
        </a:p>
      </dgm:t>
    </dgm:pt>
    <dgm:pt modelId="{C48C9D78-DCCB-4619-AE0E-7D9B49037EA7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Button</a:t>
          </a:r>
        </a:p>
      </dgm:t>
    </dgm:pt>
    <dgm:pt modelId="{E42A5AEE-E224-4860-A982-79A1A1F41466}" type="parTrans" cxnId="{A346137B-799F-4471-A247-63A58A078614}">
      <dgm:prSet/>
      <dgm:spPr/>
      <dgm:t>
        <a:bodyPr/>
        <a:lstStyle/>
        <a:p>
          <a:endParaRPr lang="en-US"/>
        </a:p>
      </dgm:t>
    </dgm:pt>
    <dgm:pt modelId="{8C52E829-F921-46A6-91D5-242C0557991C}" type="sibTrans" cxnId="{A346137B-799F-4471-A247-63A58A078614}">
      <dgm:prSet/>
      <dgm:spPr/>
      <dgm:t>
        <a:bodyPr/>
        <a:lstStyle/>
        <a:p>
          <a:endParaRPr lang="en-US"/>
        </a:p>
      </dgm:t>
    </dgm:pt>
    <dgm:pt modelId="{8906FE60-411E-4CEE-84DE-93DF83E88242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Gravity</a:t>
          </a:r>
        </a:p>
      </dgm:t>
    </dgm:pt>
    <dgm:pt modelId="{536CA114-3899-4B6C-8BB1-79DD87DCA2F7}" type="parTrans" cxnId="{02457A5C-03DD-415D-8CF6-E9D98DF48794}">
      <dgm:prSet/>
      <dgm:spPr/>
      <dgm:t>
        <a:bodyPr/>
        <a:lstStyle/>
        <a:p>
          <a:endParaRPr lang="en-US"/>
        </a:p>
      </dgm:t>
    </dgm:pt>
    <dgm:pt modelId="{4ADF45B5-F95C-475B-BB5A-13E15FF0B0BF}" type="sibTrans" cxnId="{02457A5C-03DD-415D-8CF6-E9D98DF48794}">
      <dgm:prSet/>
      <dgm:spPr/>
      <dgm:t>
        <a:bodyPr/>
        <a:lstStyle/>
        <a:p>
          <a:endParaRPr lang="en-US"/>
        </a:p>
      </dgm:t>
    </dgm:pt>
    <dgm:pt modelId="{B4D2FA00-90F7-4A73-B81A-174F82097631}" type="pres">
      <dgm:prSet presAssocID="{A7CF1255-18BC-4C83-9FA9-4E3D5FA2C0FE}" presName="diagram" presStyleCnt="0">
        <dgm:presLayoutVars>
          <dgm:dir/>
          <dgm:resizeHandles val="exact"/>
        </dgm:presLayoutVars>
      </dgm:prSet>
      <dgm:spPr/>
    </dgm:pt>
    <dgm:pt modelId="{52912B89-8CF0-406E-AE88-2297F5729B7D}" type="pres">
      <dgm:prSet presAssocID="{A60AF3F5-1A09-4F4B-A98E-9A602CAAF193}" presName="node" presStyleLbl="node1" presStyleIdx="0" presStyleCnt="15">
        <dgm:presLayoutVars>
          <dgm:bulletEnabled val="1"/>
        </dgm:presLayoutVars>
      </dgm:prSet>
      <dgm:spPr/>
    </dgm:pt>
    <dgm:pt modelId="{B13266BE-0CEB-488F-9745-28D2D689AC41}" type="pres">
      <dgm:prSet presAssocID="{2FC79860-CC01-441B-9DF9-5877C5577B9A}" presName="sibTrans" presStyleCnt="0"/>
      <dgm:spPr/>
    </dgm:pt>
    <dgm:pt modelId="{9228192F-CE10-47A2-AC87-B135ABA38A29}" type="pres">
      <dgm:prSet presAssocID="{C48C9D78-DCCB-4619-AE0E-7D9B49037EA7}" presName="node" presStyleLbl="node1" presStyleIdx="1" presStyleCnt="15">
        <dgm:presLayoutVars>
          <dgm:bulletEnabled val="1"/>
        </dgm:presLayoutVars>
      </dgm:prSet>
      <dgm:spPr/>
    </dgm:pt>
    <dgm:pt modelId="{B862DAAD-1C62-4AF0-8F3A-A0E3AF23BE0C}" type="pres">
      <dgm:prSet presAssocID="{8C52E829-F921-46A6-91D5-242C0557991C}" presName="sibTrans" presStyleCnt="0"/>
      <dgm:spPr/>
    </dgm:pt>
    <dgm:pt modelId="{CAF45FF0-0B27-4F7E-9DCA-D043CBE836F2}" type="pres">
      <dgm:prSet presAssocID="{07C6FF99-FB68-4CA5-A8C8-3ACADE798FF6}" presName="node" presStyleLbl="node1" presStyleIdx="2" presStyleCnt="15">
        <dgm:presLayoutVars>
          <dgm:bulletEnabled val="1"/>
        </dgm:presLayoutVars>
      </dgm:prSet>
      <dgm:spPr/>
    </dgm:pt>
    <dgm:pt modelId="{7DDDB91A-F2E0-4B2D-A378-DA6B8213967F}" type="pres">
      <dgm:prSet presAssocID="{9B52EDF7-4859-4937-AB6C-B1AFDF666454}" presName="sibTrans" presStyleCnt="0"/>
      <dgm:spPr/>
    </dgm:pt>
    <dgm:pt modelId="{3FBEB152-127E-4090-9355-6E7CBF8B424E}" type="pres">
      <dgm:prSet presAssocID="{39580FDF-00B3-4E7E-9796-63A9400A812F}" presName="node" presStyleLbl="node1" presStyleIdx="3" presStyleCnt="15">
        <dgm:presLayoutVars>
          <dgm:bulletEnabled val="1"/>
        </dgm:presLayoutVars>
      </dgm:prSet>
      <dgm:spPr/>
    </dgm:pt>
    <dgm:pt modelId="{1A937037-9C3A-403D-B8BB-65901057C8FB}" type="pres">
      <dgm:prSet presAssocID="{BADFC901-C84F-439D-8C1F-9A0F5B393447}" presName="sibTrans" presStyleCnt="0"/>
      <dgm:spPr/>
    </dgm:pt>
    <dgm:pt modelId="{56F77554-8BC6-4BD2-B238-089D5D2F973B}" type="pres">
      <dgm:prSet presAssocID="{F66CC722-6A40-4EFC-9084-E6E7DB2F7217}" presName="node" presStyleLbl="node1" presStyleIdx="4" presStyleCnt="15">
        <dgm:presLayoutVars>
          <dgm:bulletEnabled val="1"/>
        </dgm:presLayoutVars>
      </dgm:prSet>
      <dgm:spPr/>
    </dgm:pt>
    <dgm:pt modelId="{5D7F5FAC-8A0B-48F8-8212-D4B5E5473D77}" type="pres">
      <dgm:prSet presAssocID="{6F0DF849-37EE-4FDB-8D61-5975784721AD}" presName="sibTrans" presStyleCnt="0"/>
      <dgm:spPr/>
    </dgm:pt>
    <dgm:pt modelId="{ABAA9E1E-D961-4002-9B34-E2988B43F742}" type="pres">
      <dgm:prSet presAssocID="{9EF81924-033E-4FC0-8CA4-E811CD740931}" presName="node" presStyleLbl="node1" presStyleIdx="5" presStyleCnt="15">
        <dgm:presLayoutVars>
          <dgm:bulletEnabled val="1"/>
        </dgm:presLayoutVars>
      </dgm:prSet>
      <dgm:spPr/>
    </dgm:pt>
    <dgm:pt modelId="{FD7A7AB8-9CAD-4192-B4A8-4E5BAD9CAE74}" type="pres">
      <dgm:prSet presAssocID="{0A24C3C2-8800-438E-BD35-14E4780940C9}" presName="sibTrans" presStyleCnt="0"/>
      <dgm:spPr/>
    </dgm:pt>
    <dgm:pt modelId="{CAE71CE0-A2DC-4BCF-BBD9-AFBF5F7994D6}" type="pres">
      <dgm:prSet presAssocID="{8906FE60-411E-4CEE-84DE-93DF83E88242}" presName="node" presStyleLbl="node1" presStyleIdx="6" presStyleCnt="15">
        <dgm:presLayoutVars>
          <dgm:bulletEnabled val="1"/>
        </dgm:presLayoutVars>
      </dgm:prSet>
      <dgm:spPr/>
    </dgm:pt>
    <dgm:pt modelId="{7F987035-389C-4202-852F-DFB030BAA060}" type="pres">
      <dgm:prSet presAssocID="{4ADF45B5-F95C-475B-BB5A-13E15FF0B0BF}" presName="sibTrans" presStyleCnt="0"/>
      <dgm:spPr/>
    </dgm:pt>
    <dgm:pt modelId="{36CBB364-65C2-419F-A24C-A18156B69E13}" type="pres">
      <dgm:prSet presAssocID="{8BC1346B-1515-4506-8209-BBBEAA29CEF7}" presName="node" presStyleLbl="node1" presStyleIdx="7" presStyleCnt="15">
        <dgm:presLayoutVars>
          <dgm:bulletEnabled val="1"/>
        </dgm:presLayoutVars>
      </dgm:prSet>
      <dgm:spPr/>
    </dgm:pt>
    <dgm:pt modelId="{D846761B-4F99-4B5B-8C2C-419B50E2DFEB}" type="pres">
      <dgm:prSet presAssocID="{ED12EF75-5AFD-4B56-9737-6CC99B4AF1ED}" presName="sibTrans" presStyleCnt="0"/>
      <dgm:spPr/>
    </dgm:pt>
    <dgm:pt modelId="{1AB8D70D-473F-4DFE-A7A9-F532E6623A3E}" type="pres">
      <dgm:prSet presAssocID="{4F167B1A-F65C-4267-8C0C-CAF6940C06BC}" presName="node" presStyleLbl="node1" presStyleIdx="8" presStyleCnt="15">
        <dgm:presLayoutVars>
          <dgm:bulletEnabled val="1"/>
        </dgm:presLayoutVars>
      </dgm:prSet>
      <dgm:spPr/>
    </dgm:pt>
    <dgm:pt modelId="{AA4CCF8E-FB18-44FA-9A4D-85BA92FA3A06}" type="pres">
      <dgm:prSet presAssocID="{01622813-6782-4F66-9AA7-62504C353B09}" presName="sibTrans" presStyleCnt="0"/>
      <dgm:spPr/>
    </dgm:pt>
    <dgm:pt modelId="{359E5625-03E6-47AC-AD80-FD7FC89112DD}" type="pres">
      <dgm:prSet presAssocID="{8F3AAFDE-5455-4704-A374-F1D8B1FCA6F6}" presName="node" presStyleLbl="node1" presStyleIdx="9" presStyleCnt="15">
        <dgm:presLayoutVars>
          <dgm:bulletEnabled val="1"/>
        </dgm:presLayoutVars>
      </dgm:prSet>
      <dgm:spPr/>
    </dgm:pt>
    <dgm:pt modelId="{3AD81384-B72D-42E7-93B6-9B2CE0C6B264}" type="pres">
      <dgm:prSet presAssocID="{DB132EE6-229B-4C8B-ABE1-975021756C5D}" presName="sibTrans" presStyleCnt="0"/>
      <dgm:spPr/>
    </dgm:pt>
    <dgm:pt modelId="{2242CF6B-68ED-4F85-817A-4835817E8194}" type="pres">
      <dgm:prSet presAssocID="{C1128E93-B50B-433A-AC4B-5F403BAF7364}" presName="node" presStyleLbl="node1" presStyleIdx="10" presStyleCnt="15">
        <dgm:presLayoutVars>
          <dgm:bulletEnabled val="1"/>
        </dgm:presLayoutVars>
      </dgm:prSet>
      <dgm:spPr/>
    </dgm:pt>
    <dgm:pt modelId="{9EB2F800-CD6C-4F8C-90AF-92FB043FD0D7}" type="pres">
      <dgm:prSet presAssocID="{BB211E40-29CF-484E-AB12-E85BE37EBE8C}" presName="sibTrans" presStyleCnt="0"/>
      <dgm:spPr/>
    </dgm:pt>
    <dgm:pt modelId="{5279F9F0-820F-4A1C-9D3A-E54A93593C72}" type="pres">
      <dgm:prSet presAssocID="{97629589-F0AF-4361-BF11-CADA27EEF298}" presName="node" presStyleLbl="node1" presStyleIdx="11" presStyleCnt="15">
        <dgm:presLayoutVars>
          <dgm:bulletEnabled val="1"/>
        </dgm:presLayoutVars>
      </dgm:prSet>
      <dgm:spPr/>
    </dgm:pt>
    <dgm:pt modelId="{D177FBA9-559D-4C80-A861-5B9C63E3E158}" type="pres">
      <dgm:prSet presAssocID="{E23B4F82-45FB-4DD7-945D-06632831A254}" presName="sibTrans" presStyleCnt="0"/>
      <dgm:spPr/>
    </dgm:pt>
    <dgm:pt modelId="{7B7688B1-942A-490A-86F4-8AE7B52FDCEC}" type="pres">
      <dgm:prSet presAssocID="{88DD3D1C-CE73-4DF4-909E-E758B42BBB9C}" presName="node" presStyleLbl="node1" presStyleIdx="12" presStyleCnt="15">
        <dgm:presLayoutVars>
          <dgm:bulletEnabled val="1"/>
        </dgm:presLayoutVars>
      </dgm:prSet>
      <dgm:spPr/>
    </dgm:pt>
    <dgm:pt modelId="{21DCE573-C01D-45B0-BC5C-21940AF05124}" type="pres">
      <dgm:prSet presAssocID="{79D18603-1845-4763-9CDC-01D76658B4C3}" presName="sibTrans" presStyleCnt="0"/>
      <dgm:spPr/>
    </dgm:pt>
    <dgm:pt modelId="{371B8A17-8577-4D3E-925C-0412254D827C}" type="pres">
      <dgm:prSet presAssocID="{5AE35C5C-476E-4029-A466-33F13D74FFB5}" presName="node" presStyleLbl="node1" presStyleIdx="13" presStyleCnt="15">
        <dgm:presLayoutVars>
          <dgm:bulletEnabled val="1"/>
        </dgm:presLayoutVars>
      </dgm:prSet>
      <dgm:spPr/>
    </dgm:pt>
    <dgm:pt modelId="{F0DBBF9D-262A-48B8-BBC6-71CA627DB111}" type="pres">
      <dgm:prSet presAssocID="{45E4A7A4-C2B7-41B3-872B-C4C9497E271F}" presName="sibTrans" presStyleCnt="0"/>
      <dgm:spPr/>
    </dgm:pt>
    <dgm:pt modelId="{21A2138F-3ED0-4875-B71B-E64C2786E020}" type="pres">
      <dgm:prSet presAssocID="{BD501C2B-98D8-48F4-A2D6-49450D28F0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08CB009-4C4A-4441-AB38-878D2487D28D}" type="presOf" srcId="{4F167B1A-F65C-4267-8C0C-CAF6940C06BC}" destId="{1AB8D70D-473F-4DFE-A7A9-F532E6623A3E}" srcOrd="0" destOrd="0" presId="urn:microsoft.com/office/officeart/2005/8/layout/default"/>
    <dgm:cxn modelId="{302E0B10-F1EB-43A2-8BB3-F7E4BB8A9A57}" type="presOf" srcId="{BD501C2B-98D8-48F4-A2D6-49450D28F07F}" destId="{21A2138F-3ED0-4875-B71B-E64C2786E020}" srcOrd="0" destOrd="0" presId="urn:microsoft.com/office/officeart/2005/8/layout/default"/>
    <dgm:cxn modelId="{B312852A-7FD1-4AD4-99F1-1A39E99DA62A}" srcId="{A7CF1255-18BC-4C83-9FA9-4E3D5FA2C0FE}" destId="{C1128E93-B50B-433A-AC4B-5F403BAF7364}" srcOrd="10" destOrd="0" parTransId="{D8494876-07F4-4DD2-84EB-5F01E3EDA418}" sibTransId="{BB211E40-29CF-484E-AB12-E85BE37EBE8C}"/>
    <dgm:cxn modelId="{5CAA2732-6D36-4E02-869A-A29303974DC8}" type="presOf" srcId="{88DD3D1C-CE73-4DF4-909E-E758B42BBB9C}" destId="{7B7688B1-942A-490A-86F4-8AE7B52FDCEC}" srcOrd="0" destOrd="0" presId="urn:microsoft.com/office/officeart/2005/8/layout/default"/>
    <dgm:cxn modelId="{F6A5FC35-DF85-47EE-9549-20B2A9198162}" srcId="{A7CF1255-18BC-4C83-9FA9-4E3D5FA2C0FE}" destId="{5AE35C5C-476E-4029-A466-33F13D74FFB5}" srcOrd="13" destOrd="0" parTransId="{2028D836-86CA-4889-967A-332E0EA24857}" sibTransId="{45E4A7A4-C2B7-41B3-872B-C4C9497E271F}"/>
    <dgm:cxn modelId="{A619D63A-1C48-46CB-BDB8-E47617394D6C}" srcId="{A7CF1255-18BC-4C83-9FA9-4E3D5FA2C0FE}" destId="{8BC1346B-1515-4506-8209-BBBEAA29CEF7}" srcOrd="7" destOrd="0" parTransId="{B2B6603F-7185-4ABD-B2D3-8BD4778E3BB5}" sibTransId="{ED12EF75-5AFD-4B56-9737-6CC99B4AF1ED}"/>
    <dgm:cxn modelId="{29D35040-C73E-4638-90DB-633CE5994586}" srcId="{A7CF1255-18BC-4C83-9FA9-4E3D5FA2C0FE}" destId="{97629589-F0AF-4361-BF11-CADA27EEF298}" srcOrd="11" destOrd="0" parTransId="{CFDAF376-9950-4FE5-8123-F8AD0B27532B}" sibTransId="{E23B4F82-45FB-4DD7-945D-06632831A254}"/>
    <dgm:cxn modelId="{02457A5C-03DD-415D-8CF6-E9D98DF48794}" srcId="{A7CF1255-18BC-4C83-9FA9-4E3D5FA2C0FE}" destId="{8906FE60-411E-4CEE-84DE-93DF83E88242}" srcOrd="6" destOrd="0" parTransId="{536CA114-3899-4B6C-8BB1-79DD87DCA2F7}" sibTransId="{4ADF45B5-F95C-475B-BB5A-13E15FF0B0BF}"/>
    <dgm:cxn modelId="{44327743-A8FC-4E62-AE4B-9EC254869C55}" type="presOf" srcId="{8F3AAFDE-5455-4704-A374-F1D8B1FCA6F6}" destId="{359E5625-03E6-47AC-AD80-FD7FC89112DD}" srcOrd="0" destOrd="0" presId="urn:microsoft.com/office/officeart/2005/8/layout/default"/>
    <dgm:cxn modelId="{AABD1465-E84A-40C7-8083-C1F402B707F5}" type="presOf" srcId="{C1128E93-B50B-433A-AC4B-5F403BAF7364}" destId="{2242CF6B-68ED-4F85-817A-4835817E8194}" srcOrd="0" destOrd="0" presId="urn:microsoft.com/office/officeart/2005/8/layout/default"/>
    <dgm:cxn modelId="{1AA25749-33F2-4255-90FC-5C490C27AE30}" srcId="{A7CF1255-18BC-4C83-9FA9-4E3D5FA2C0FE}" destId="{8F3AAFDE-5455-4704-A374-F1D8B1FCA6F6}" srcOrd="9" destOrd="0" parTransId="{8002F086-95BD-439F-A96F-6D389DA73E50}" sibTransId="{DB132EE6-229B-4C8B-ABE1-975021756C5D}"/>
    <dgm:cxn modelId="{A05C5A6A-EA68-48C7-A108-A4457F28ECD2}" type="presOf" srcId="{8906FE60-411E-4CEE-84DE-93DF83E88242}" destId="{CAE71CE0-A2DC-4BCF-BBD9-AFBF5F7994D6}" srcOrd="0" destOrd="0" presId="urn:microsoft.com/office/officeart/2005/8/layout/default"/>
    <dgm:cxn modelId="{C3C5F753-AAF8-4A8E-B377-13F72E1C91C3}" srcId="{A7CF1255-18BC-4C83-9FA9-4E3D5FA2C0FE}" destId="{F66CC722-6A40-4EFC-9084-E6E7DB2F7217}" srcOrd="4" destOrd="0" parTransId="{5D4B3AA7-7B7D-49E2-A6A5-690300AAA303}" sibTransId="{6F0DF849-37EE-4FDB-8D61-5975784721AD}"/>
    <dgm:cxn modelId="{4EC3BD76-AE70-4AAE-AD42-774C4F8F675B}" srcId="{A7CF1255-18BC-4C83-9FA9-4E3D5FA2C0FE}" destId="{BD501C2B-98D8-48F4-A2D6-49450D28F07F}" srcOrd="14" destOrd="0" parTransId="{799AF4B8-152F-4201-8AC8-62415580FB8A}" sibTransId="{3FE8A2FD-D83D-4FAD-B503-5A1AEF796211}"/>
    <dgm:cxn modelId="{A346137B-799F-4471-A247-63A58A078614}" srcId="{A7CF1255-18BC-4C83-9FA9-4E3D5FA2C0FE}" destId="{C48C9D78-DCCB-4619-AE0E-7D9B49037EA7}" srcOrd="1" destOrd="0" parTransId="{E42A5AEE-E224-4860-A982-79A1A1F41466}" sibTransId="{8C52E829-F921-46A6-91D5-242C0557991C}"/>
    <dgm:cxn modelId="{8E827B88-58C6-42E5-B42C-5A8BFCAE9EF5}" type="presOf" srcId="{C48C9D78-DCCB-4619-AE0E-7D9B49037EA7}" destId="{9228192F-CE10-47A2-AC87-B135ABA38A29}" srcOrd="0" destOrd="0" presId="urn:microsoft.com/office/officeart/2005/8/layout/default"/>
    <dgm:cxn modelId="{DC999993-717D-45BF-BAD5-E1D668F50533}" type="presOf" srcId="{97629589-F0AF-4361-BF11-CADA27EEF298}" destId="{5279F9F0-820F-4A1C-9D3A-E54A93593C72}" srcOrd="0" destOrd="0" presId="urn:microsoft.com/office/officeart/2005/8/layout/default"/>
    <dgm:cxn modelId="{BB2A1095-B0F1-4E76-B60F-5FDDB79CD711}" srcId="{A7CF1255-18BC-4C83-9FA9-4E3D5FA2C0FE}" destId="{4F167B1A-F65C-4267-8C0C-CAF6940C06BC}" srcOrd="8" destOrd="0" parTransId="{C17D19CF-ED14-452F-94A7-AF5B4A7AA533}" sibTransId="{01622813-6782-4F66-9AA7-62504C353B09}"/>
    <dgm:cxn modelId="{5F35FC9A-D1A4-435E-9DC1-B13FFB4B4C88}" srcId="{A7CF1255-18BC-4C83-9FA9-4E3D5FA2C0FE}" destId="{88DD3D1C-CE73-4DF4-909E-E758B42BBB9C}" srcOrd="12" destOrd="0" parTransId="{2E1969BB-A588-4DE7-8894-742F0BE785C5}" sibTransId="{79D18603-1845-4763-9CDC-01D76658B4C3}"/>
    <dgm:cxn modelId="{ACDA809B-5FE4-4D61-9FC2-AF9E2AF35DD2}" type="presOf" srcId="{9EF81924-033E-4FC0-8CA4-E811CD740931}" destId="{ABAA9E1E-D961-4002-9B34-E2988B43F742}" srcOrd="0" destOrd="0" presId="urn:microsoft.com/office/officeart/2005/8/layout/default"/>
    <dgm:cxn modelId="{53E43CA6-1EAC-45A2-90C2-A4E6FBA015D5}" srcId="{A7CF1255-18BC-4C83-9FA9-4E3D5FA2C0FE}" destId="{39580FDF-00B3-4E7E-9796-63A9400A812F}" srcOrd="3" destOrd="0" parTransId="{6F4A90CC-3BE2-499D-9B24-EE14492F65FC}" sibTransId="{BADFC901-C84F-439D-8C1F-9A0F5B393447}"/>
    <dgm:cxn modelId="{6ADD5FB2-6612-4321-B1F7-7224A910C71B}" type="presOf" srcId="{A7CF1255-18BC-4C83-9FA9-4E3D5FA2C0FE}" destId="{B4D2FA00-90F7-4A73-B81A-174F82097631}" srcOrd="0" destOrd="0" presId="urn:microsoft.com/office/officeart/2005/8/layout/default"/>
    <dgm:cxn modelId="{5974B3B5-B252-4595-B30B-53611EB8E8DB}" srcId="{A7CF1255-18BC-4C83-9FA9-4E3D5FA2C0FE}" destId="{A60AF3F5-1A09-4F4B-A98E-9A602CAAF193}" srcOrd="0" destOrd="0" parTransId="{A49C8101-CC87-4037-9535-9A17BF106792}" sibTransId="{2FC79860-CC01-441B-9DF9-5877C5577B9A}"/>
    <dgm:cxn modelId="{382873C2-ACAF-4AF3-ADAF-C7E983356EA5}" type="presOf" srcId="{39580FDF-00B3-4E7E-9796-63A9400A812F}" destId="{3FBEB152-127E-4090-9355-6E7CBF8B424E}" srcOrd="0" destOrd="0" presId="urn:microsoft.com/office/officeart/2005/8/layout/default"/>
    <dgm:cxn modelId="{2B012AC4-3D51-4744-BBB3-0BEDA78E0CEB}" srcId="{A7CF1255-18BC-4C83-9FA9-4E3D5FA2C0FE}" destId="{07C6FF99-FB68-4CA5-A8C8-3ACADE798FF6}" srcOrd="2" destOrd="0" parTransId="{0DB51679-F2A3-49B0-886F-E15168F6BE31}" sibTransId="{9B52EDF7-4859-4937-AB6C-B1AFDF666454}"/>
    <dgm:cxn modelId="{AB6AFECC-42E7-4FAB-8C5F-3AE6B5293CB2}" type="presOf" srcId="{F66CC722-6A40-4EFC-9084-E6E7DB2F7217}" destId="{56F77554-8BC6-4BD2-B238-089D5D2F973B}" srcOrd="0" destOrd="0" presId="urn:microsoft.com/office/officeart/2005/8/layout/default"/>
    <dgm:cxn modelId="{C93D8AE8-0C3D-4E37-8CA8-5F013D0EF010}" type="presOf" srcId="{A60AF3F5-1A09-4F4B-A98E-9A602CAAF193}" destId="{52912B89-8CF0-406E-AE88-2297F5729B7D}" srcOrd="0" destOrd="0" presId="urn:microsoft.com/office/officeart/2005/8/layout/default"/>
    <dgm:cxn modelId="{75DDC6EA-DF17-4BF5-BBCA-2FE2F8634D89}" type="presOf" srcId="{07C6FF99-FB68-4CA5-A8C8-3ACADE798FF6}" destId="{CAF45FF0-0B27-4F7E-9DCA-D043CBE836F2}" srcOrd="0" destOrd="0" presId="urn:microsoft.com/office/officeart/2005/8/layout/default"/>
    <dgm:cxn modelId="{34814BEE-20FB-43AC-875D-80DA74B61C9A}" type="presOf" srcId="{8BC1346B-1515-4506-8209-BBBEAA29CEF7}" destId="{36CBB364-65C2-419F-A24C-A18156B69E13}" srcOrd="0" destOrd="0" presId="urn:microsoft.com/office/officeart/2005/8/layout/default"/>
    <dgm:cxn modelId="{621EEBF5-4755-420B-A096-A3A9AEAE94EC}" srcId="{A7CF1255-18BC-4C83-9FA9-4E3D5FA2C0FE}" destId="{9EF81924-033E-4FC0-8CA4-E811CD740931}" srcOrd="5" destOrd="0" parTransId="{F7F9C563-A966-4EE2-8CBF-20974E51E6DE}" sibTransId="{0A24C3C2-8800-438E-BD35-14E4780940C9}"/>
    <dgm:cxn modelId="{3ED4DBF7-4F11-49E3-9668-F51842CC46B0}" type="presOf" srcId="{5AE35C5C-476E-4029-A466-33F13D74FFB5}" destId="{371B8A17-8577-4D3E-925C-0412254D827C}" srcOrd="0" destOrd="0" presId="urn:microsoft.com/office/officeart/2005/8/layout/default"/>
    <dgm:cxn modelId="{B538C3C6-006D-4305-8265-241FDE065FB3}" type="presParOf" srcId="{B4D2FA00-90F7-4A73-B81A-174F82097631}" destId="{52912B89-8CF0-406E-AE88-2297F5729B7D}" srcOrd="0" destOrd="0" presId="urn:microsoft.com/office/officeart/2005/8/layout/default"/>
    <dgm:cxn modelId="{77A5ADBC-693F-4FB9-996F-419BE321E4AA}" type="presParOf" srcId="{B4D2FA00-90F7-4A73-B81A-174F82097631}" destId="{B13266BE-0CEB-488F-9745-28D2D689AC41}" srcOrd="1" destOrd="0" presId="urn:microsoft.com/office/officeart/2005/8/layout/default"/>
    <dgm:cxn modelId="{2590AE5A-FDBB-4379-B8B4-093F693DC81E}" type="presParOf" srcId="{B4D2FA00-90F7-4A73-B81A-174F82097631}" destId="{9228192F-CE10-47A2-AC87-B135ABA38A29}" srcOrd="2" destOrd="0" presId="urn:microsoft.com/office/officeart/2005/8/layout/default"/>
    <dgm:cxn modelId="{29A08521-9A9D-4A38-92B3-F457DB1D7028}" type="presParOf" srcId="{B4D2FA00-90F7-4A73-B81A-174F82097631}" destId="{B862DAAD-1C62-4AF0-8F3A-A0E3AF23BE0C}" srcOrd="3" destOrd="0" presId="urn:microsoft.com/office/officeart/2005/8/layout/default"/>
    <dgm:cxn modelId="{2FFA8CD7-03AD-42E7-BD91-278CC3A05F26}" type="presParOf" srcId="{B4D2FA00-90F7-4A73-B81A-174F82097631}" destId="{CAF45FF0-0B27-4F7E-9DCA-D043CBE836F2}" srcOrd="4" destOrd="0" presId="urn:microsoft.com/office/officeart/2005/8/layout/default"/>
    <dgm:cxn modelId="{90216D28-4F4C-4367-B2FA-2C59B99CDCDF}" type="presParOf" srcId="{B4D2FA00-90F7-4A73-B81A-174F82097631}" destId="{7DDDB91A-F2E0-4B2D-A378-DA6B8213967F}" srcOrd="5" destOrd="0" presId="urn:microsoft.com/office/officeart/2005/8/layout/default"/>
    <dgm:cxn modelId="{2B4BEEC7-1637-43E0-AADC-181952156041}" type="presParOf" srcId="{B4D2FA00-90F7-4A73-B81A-174F82097631}" destId="{3FBEB152-127E-4090-9355-6E7CBF8B424E}" srcOrd="6" destOrd="0" presId="urn:microsoft.com/office/officeart/2005/8/layout/default"/>
    <dgm:cxn modelId="{D2993D0E-F714-426A-BFC4-9F5001BD4134}" type="presParOf" srcId="{B4D2FA00-90F7-4A73-B81A-174F82097631}" destId="{1A937037-9C3A-403D-B8BB-65901057C8FB}" srcOrd="7" destOrd="0" presId="urn:microsoft.com/office/officeart/2005/8/layout/default"/>
    <dgm:cxn modelId="{0FA50CAA-9A22-4796-BD6A-9335037A93FA}" type="presParOf" srcId="{B4D2FA00-90F7-4A73-B81A-174F82097631}" destId="{56F77554-8BC6-4BD2-B238-089D5D2F973B}" srcOrd="8" destOrd="0" presId="urn:microsoft.com/office/officeart/2005/8/layout/default"/>
    <dgm:cxn modelId="{E402EEB8-3E70-4F1D-8F71-8E772445043A}" type="presParOf" srcId="{B4D2FA00-90F7-4A73-B81A-174F82097631}" destId="{5D7F5FAC-8A0B-48F8-8212-D4B5E5473D77}" srcOrd="9" destOrd="0" presId="urn:microsoft.com/office/officeart/2005/8/layout/default"/>
    <dgm:cxn modelId="{3E7007E1-D130-4B76-8FA5-843005AB521C}" type="presParOf" srcId="{B4D2FA00-90F7-4A73-B81A-174F82097631}" destId="{ABAA9E1E-D961-4002-9B34-E2988B43F742}" srcOrd="10" destOrd="0" presId="urn:microsoft.com/office/officeart/2005/8/layout/default"/>
    <dgm:cxn modelId="{06AAA0CA-71E7-4AF8-99D3-1254126B5023}" type="presParOf" srcId="{B4D2FA00-90F7-4A73-B81A-174F82097631}" destId="{FD7A7AB8-9CAD-4192-B4A8-4E5BAD9CAE74}" srcOrd="11" destOrd="0" presId="urn:microsoft.com/office/officeart/2005/8/layout/default"/>
    <dgm:cxn modelId="{6892DE55-B88A-49C0-B685-8AE66F29A475}" type="presParOf" srcId="{B4D2FA00-90F7-4A73-B81A-174F82097631}" destId="{CAE71CE0-A2DC-4BCF-BBD9-AFBF5F7994D6}" srcOrd="12" destOrd="0" presId="urn:microsoft.com/office/officeart/2005/8/layout/default"/>
    <dgm:cxn modelId="{DE48DE4A-9310-4831-A360-02C29A92B4EB}" type="presParOf" srcId="{B4D2FA00-90F7-4A73-B81A-174F82097631}" destId="{7F987035-389C-4202-852F-DFB030BAA060}" srcOrd="13" destOrd="0" presId="urn:microsoft.com/office/officeart/2005/8/layout/default"/>
    <dgm:cxn modelId="{CDD37F06-3F91-4B54-8707-36C866ED71A0}" type="presParOf" srcId="{B4D2FA00-90F7-4A73-B81A-174F82097631}" destId="{36CBB364-65C2-419F-A24C-A18156B69E13}" srcOrd="14" destOrd="0" presId="urn:microsoft.com/office/officeart/2005/8/layout/default"/>
    <dgm:cxn modelId="{2908FB65-8A32-41CF-BE90-6BF7BFB47ABD}" type="presParOf" srcId="{B4D2FA00-90F7-4A73-B81A-174F82097631}" destId="{D846761B-4F99-4B5B-8C2C-419B50E2DFEB}" srcOrd="15" destOrd="0" presId="urn:microsoft.com/office/officeart/2005/8/layout/default"/>
    <dgm:cxn modelId="{15797B60-0D84-4291-B290-455BE05D6CE0}" type="presParOf" srcId="{B4D2FA00-90F7-4A73-B81A-174F82097631}" destId="{1AB8D70D-473F-4DFE-A7A9-F532E6623A3E}" srcOrd="16" destOrd="0" presId="urn:microsoft.com/office/officeart/2005/8/layout/default"/>
    <dgm:cxn modelId="{0FC7B4D5-0943-435B-AE89-74F1537488CB}" type="presParOf" srcId="{B4D2FA00-90F7-4A73-B81A-174F82097631}" destId="{AA4CCF8E-FB18-44FA-9A4D-85BA92FA3A06}" srcOrd="17" destOrd="0" presId="urn:microsoft.com/office/officeart/2005/8/layout/default"/>
    <dgm:cxn modelId="{1951DE06-B53A-44D8-81D0-502AC47A2221}" type="presParOf" srcId="{B4D2FA00-90F7-4A73-B81A-174F82097631}" destId="{359E5625-03E6-47AC-AD80-FD7FC89112DD}" srcOrd="18" destOrd="0" presId="urn:microsoft.com/office/officeart/2005/8/layout/default"/>
    <dgm:cxn modelId="{767D2000-070B-49CF-9D9E-35A956BEA450}" type="presParOf" srcId="{B4D2FA00-90F7-4A73-B81A-174F82097631}" destId="{3AD81384-B72D-42E7-93B6-9B2CE0C6B264}" srcOrd="19" destOrd="0" presId="urn:microsoft.com/office/officeart/2005/8/layout/default"/>
    <dgm:cxn modelId="{C4562396-C243-4EC5-B2AE-6AAD5EF64FF7}" type="presParOf" srcId="{B4D2FA00-90F7-4A73-B81A-174F82097631}" destId="{2242CF6B-68ED-4F85-817A-4835817E8194}" srcOrd="20" destOrd="0" presId="urn:microsoft.com/office/officeart/2005/8/layout/default"/>
    <dgm:cxn modelId="{A5C81D08-D8A0-4EA0-BE77-99AEFBD05A82}" type="presParOf" srcId="{B4D2FA00-90F7-4A73-B81A-174F82097631}" destId="{9EB2F800-CD6C-4F8C-90AF-92FB043FD0D7}" srcOrd="21" destOrd="0" presId="urn:microsoft.com/office/officeart/2005/8/layout/default"/>
    <dgm:cxn modelId="{A7023EEF-1B33-433D-B435-217A409212EA}" type="presParOf" srcId="{B4D2FA00-90F7-4A73-B81A-174F82097631}" destId="{5279F9F0-820F-4A1C-9D3A-E54A93593C72}" srcOrd="22" destOrd="0" presId="urn:microsoft.com/office/officeart/2005/8/layout/default"/>
    <dgm:cxn modelId="{F48F39AD-6D8A-4A84-9657-A8F9F501A5C4}" type="presParOf" srcId="{B4D2FA00-90F7-4A73-B81A-174F82097631}" destId="{D177FBA9-559D-4C80-A861-5B9C63E3E158}" srcOrd="23" destOrd="0" presId="urn:microsoft.com/office/officeart/2005/8/layout/default"/>
    <dgm:cxn modelId="{2C2207E3-A54F-40EA-A591-6F56545F88F0}" type="presParOf" srcId="{B4D2FA00-90F7-4A73-B81A-174F82097631}" destId="{7B7688B1-942A-490A-86F4-8AE7B52FDCEC}" srcOrd="24" destOrd="0" presId="urn:microsoft.com/office/officeart/2005/8/layout/default"/>
    <dgm:cxn modelId="{D23B5AC7-EE45-48BE-96B1-6BB4E5D4E156}" type="presParOf" srcId="{B4D2FA00-90F7-4A73-B81A-174F82097631}" destId="{21DCE573-C01D-45B0-BC5C-21940AF05124}" srcOrd="25" destOrd="0" presId="urn:microsoft.com/office/officeart/2005/8/layout/default"/>
    <dgm:cxn modelId="{E63BB1D2-54BC-460F-B6CE-77DA69061D6C}" type="presParOf" srcId="{B4D2FA00-90F7-4A73-B81A-174F82097631}" destId="{371B8A17-8577-4D3E-925C-0412254D827C}" srcOrd="26" destOrd="0" presId="urn:microsoft.com/office/officeart/2005/8/layout/default"/>
    <dgm:cxn modelId="{C6A83133-7853-4574-BB0F-AD178CDF97F7}" type="presParOf" srcId="{B4D2FA00-90F7-4A73-B81A-174F82097631}" destId="{F0DBBF9D-262A-48B8-BBC6-71CA627DB111}" srcOrd="27" destOrd="0" presId="urn:microsoft.com/office/officeart/2005/8/layout/default"/>
    <dgm:cxn modelId="{0F9AE44D-814C-48C9-A040-3054EE7CE06E}" type="presParOf" srcId="{B4D2FA00-90F7-4A73-B81A-174F82097631}" destId="{21A2138F-3ED0-4875-B71B-E64C2786E02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DC7A5-62F6-446B-BD85-58F19A29404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E61131-17C6-4837-9327-9BE1DDEA2D89}">
      <dgm:prSet/>
      <dgm:spPr/>
      <dgm:t>
        <a:bodyPr/>
        <a:lstStyle/>
        <a:p>
          <a:r>
            <a:rPr lang="el-GR" b="0" i="0" dirty="0"/>
            <a:t>Το κινητό δε χρειάζεται να βρίσκεται συνεχώς στο πλαίσιο ανίχνευσης του </a:t>
          </a:r>
          <a:r>
            <a:rPr lang="en-US" b="0" i="0" dirty="0"/>
            <a:t>HoloLens 2</a:t>
          </a:r>
          <a:endParaRPr lang="en-US" dirty="0"/>
        </a:p>
      </dgm:t>
    </dgm:pt>
    <dgm:pt modelId="{E5FC7C0F-F638-4092-A89B-CEE77E90CB93}" type="parTrans" cxnId="{0736CB36-9362-4678-9EFD-E96C3443B00D}">
      <dgm:prSet/>
      <dgm:spPr/>
      <dgm:t>
        <a:bodyPr/>
        <a:lstStyle/>
        <a:p>
          <a:endParaRPr lang="en-US"/>
        </a:p>
      </dgm:t>
    </dgm:pt>
    <dgm:pt modelId="{1B5D5719-68F6-4C41-82C0-8CDAA9F8D4EF}" type="sibTrans" cxnId="{0736CB36-9362-4678-9EFD-E96C3443B00D}">
      <dgm:prSet/>
      <dgm:spPr/>
      <dgm:t>
        <a:bodyPr/>
        <a:lstStyle/>
        <a:p>
          <a:endParaRPr lang="en-US"/>
        </a:p>
      </dgm:t>
    </dgm:pt>
    <dgm:pt modelId="{9A39CA37-A740-49FA-8428-EF5FF8ED9D37}">
      <dgm:prSet/>
      <dgm:spPr/>
      <dgm:t>
        <a:bodyPr/>
        <a:lstStyle/>
        <a:p>
          <a:r>
            <a:rPr lang="el-GR" b="0" i="0" dirty="0"/>
            <a:t>Ο χρήστης αποκτά μεγαλύτερη ελευθερία κινήσεων</a:t>
          </a:r>
          <a:endParaRPr lang="en-US" dirty="0"/>
        </a:p>
      </dgm:t>
    </dgm:pt>
    <dgm:pt modelId="{09B9EEAE-91B5-43AE-BA90-C34B1D22FC47}" type="parTrans" cxnId="{A5FBC650-FF17-4FA3-B186-297E66419C38}">
      <dgm:prSet/>
      <dgm:spPr/>
      <dgm:t>
        <a:bodyPr/>
        <a:lstStyle/>
        <a:p>
          <a:endParaRPr lang="en-US"/>
        </a:p>
      </dgm:t>
    </dgm:pt>
    <dgm:pt modelId="{47E670E5-CE26-4CBF-B0E3-335F9DF1A268}" type="sibTrans" cxnId="{A5FBC650-FF17-4FA3-B186-297E66419C38}">
      <dgm:prSet/>
      <dgm:spPr/>
      <dgm:t>
        <a:bodyPr/>
        <a:lstStyle/>
        <a:p>
          <a:endParaRPr lang="en-US"/>
        </a:p>
      </dgm:t>
    </dgm:pt>
    <dgm:pt modelId="{27DCF721-41C2-40C1-B169-6214BBD9AAEA}">
      <dgm:prSet/>
      <dgm:spPr/>
      <dgm:t>
        <a:bodyPr/>
        <a:lstStyle/>
        <a:p>
          <a:r>
            <a:rPr lang="el-GR" dirty="0"/>
            <a:t>Χρησιμοποιεί και την οθόνη ως επιπλέον είσοδο</a:t>
          </a:r>
          <a:endParaRPr lang="en-US" dirty="0"/>
        </a:p>
      </dgm:t>
    </dgm:pt>
    <dgm:pt modelId="{F42670C0-3C76-436B-B270-9F9C941C22E1}" type="parTrans" cxnId="{70B015CF-BFC7-43C7-8A3A-BDDA27AF526E}">
      <dgm:prSet/>
      <dgm:spPr/>
      <dgm:t>
        <a:bodyPr/>
        <a:lstStyle/>
        <a:p>
          <a:endParaRPr lang="en-US"/>
        </a:p>
      </dgm:t>
    </dgm:pt>
    <dgm:pt modelId="{E20C15B8-04D5-4326-9EB6-37938604A75B}" type="sibTrans" cxnId="{70B015CF-BFC7-43C7-8A3A-BDDA27AF526E}">
      <dgm:prSet/>
      <dgm:spPr/>
      <dgm:t>
        <a:bodyPr/>
        <a:lstStyle/>
        <a:p>
          <a:endParaRPr lang="en-US"/>
        </a:p>
      </dgm:t>
    </dgm:pt>
    <dgm:pt modelId="{530DC5E2-F728-4178-93BB-D67FB6E491A8}" type="pres">
      <dgm:prSet presAssocID="{161DC7A5-62F6-446B-BD85-58F19A29404A}" presName="linear" presStyleCnt="0">
        <dgm:presLayoutVars>
          <dgm:animLvl val="lvl"/>
          <dgm:resizeHandles val="exact"/>
        </dgm:presLayoutVars>
      </dgm:prSet>
      <dgm:spPr/>
    </dgm:pt>
    <dgm:pt modelId="{1F1A0576-7351-4DC0-987F-8C3C71E3D149}" type="pres">
      <dgm:prSet presAssocID="{67E61131-17C6-4837-9327-9BE1DDEA2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D7E5D1-DEF7-41B2-B6B2-91A7E8D74E11}" type="pres">
      <dgm:prSet presAssocID="{1B5D5719-68F6-4C41-82C0-8CDAA9F8D4EF}" presName="spacer" presStyleCnt="0"/>
      <dgm:spPr/>
    </dgm:pt>
    <dgm:pt modelId="{6DCF23BF-3472-402E-8EFD-6058070274EA}" type="pres">
      <dgm:prSet presAssocID="{9A39CA37-A740-49FA-8428-EF5FF8ED9D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3C72D-E502-42A2-BA64-316F0B558847}" type="pres">
      <dgm:prSet presAssocID="{47E670E5-CE26-4CBF-B0E3-335F9DF1A268}" presName="spacer" presStyleCnt="0"/>
      <dgm:spPr/>
    </dgm:pt>
    <dgm:pt modelId="{894EB061-175C-48D8-9EB4-166DF75B95BF}" type="pres">
      <dgm:prSet presAssocID="{27DCF721-41C2-40C1-B169-6214BBD9A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36CB36-9362-4678-9EFD-E96C3443B00D}" srcId="{161DC7A5-62F6-446B-BD85-58F19A29404A}" destId="{67E61131-17C6-4837-9327-9BE1DDEA2D89}" srcOrd="0" destOrd="0" parTransId="{E5FC7C0F-F638-4092-A89B-CEE77E90CB93}" sibTransId="{1B5D5719-68F6-4C41-82C0-8CDAA9F8D4EF}"/>
    <dgm:cxn modelId="{2490A36F-C695-4BF8-9761-339690BEA362}" type="presOf" srcId="{161DC7A5-62F6-446B-BD85-58F19A29404A}" destId="{530DC5E2-F728-4178-93BB-D67FB6E491A8}" srcOrd="0" destOrd="0" presId="urn:microsoft.com/office/officeart/2005/8/layout/vList2"/>
    <dgm:cxn modelId="{A5FBC650-FF17-4FA3-B186-297E66419C38}" srcId="{161DC7A5-62F6-446B-BD85-58F19A29404A}" destId="{9A39CA37-A740-49FA-8428-EF5FF8ED9D37}" srcOrd="1" destOrd="0" parTransId="{09B9EEAE-91B5-43AE-BA90-C34B1D22FC47}" sibTransId="{47E670E5-CE26-4CBF-B0E3-335F9DF1A268}"/>
    <dgm:cxn modelId="{13A92A73-5AD6-468F-90C5-E412622A2205}" type="presOf" srcId="{67E61131-17C6-4837-9327-9BE1DDEA2D89}" destId="{1F1A0576-7351-4DC0-987F-8C3C71E3D149}" srcOrd="0" destOrd="0" presId="urn:microsoft.com/office/officeart/2005/8/layout/vList2"/>
    <dgm:cxn modelId="{70B015CF-BFC7-43C7-8A3A-BDDA27AF526E}" srcId="{161DC7A5-62F6-446B-BD85-58F19A29404A}" destId="{27DCF721-41C2-40C1-B169-6214BBD9AAEA}" srcOrd="2" destOrd="0" parTransId="{F42670C0-3C76-436B-B270-9F9C941C22E1}" sibTransId="{E20C15B8-04D5-4326-9EB6-37938604A75B}"/>
    <dgm:cxn modelId="{3C8252EA-9AB3-4AC5-A673-C734C42173A3}" type="presOf" srcId="{27DCF721-41C2-40C1-B169-6214BBD9AAEA}" destId="{894EB061-175C-48D8-9EB4-166DF75B95BF}" srcOrd="0" destOrd="0" presId="urn:microsoft.com/office/officeart/2005/8/layout/vList2"/>
    <dgm:cxn modelId="{5089A9EE-82A8-4EA0-9FC2-032794507E8A}" type="presOf" srcId="{9A39CA37-A740-49FA-8428-EF5FF8ED9D37}" destId="{6DCF23BF-3472-402E-8EFD-6058070274EA}" srcOrd="0" destOrd="0" presId="urn:microsoft.com/office/officeart/2005/8/layout/vList2"/>
    <dgm:cxn modelId="{D941E028-1E0F-44CB-B976-49C0A193316C}" type="presParOf" srcId="{530DC5E2-F728-4178-93BB-D67FB6E491A8}" destId="{1F1A0576-7351-4DC0-987F-8C3C71E3D149}" srcOrd="0" destOrd="0" presId="urn:microsoft.com/office/officeart/2005/8/layout/vList2"/>
    <dgm:cxn modelId="{4CF4C79A-D6C9-4B53-8CF9-393DC5A07F25}" type="presParOf" srcId="{530DC5E2-F728-4178-93BB-D67FB6E491A8}" destId="{ACD7E5D1-DEF7-41B2-B6B2-91A7E8D74E11}" srcOrd="1" destOrd="0" presId="urn:microsoft.com/office/officeart/2005/8/layout/vList2"/>
    <dgm:cxn modelId="{618A74DC-CFEF-4ADB-9632-0C4F86009118}" type="presParOf" srcId="{530DC5E2-F728-4178-93BB-D67FB6E491A8}" destId="{6DCF23BF-3472-402E-8EFD-6058070274EA}" srcOrd="2" destOrd="0" presId="urn:microsoft.com/office/officeart/2005/8/layout/vList2"/>
    <dgm:cxn modelId="{721C5FE0-1B93-4743-A294-B555964913E4}" type="presParOf" srcId="{530DC5E2-F728-4178-93BB-D67FB6E491A8}" destId="{BDC3C72D-E502-42A2-BA64-316F0B558847}" srcOrd="3" destOrd="0" presId="urn:microsoft.com/office/officeart/2005/8/layout/vList2"/>
    <dgm:cxn modelId="{7166FC34-2700-463E-AEE2-3D8DF813A9D7}" type="presParOf" srcId="{530DC5E2-F728-4178-93BB-D67FB6E491A8}" destId="{894EB061-175C-48D8-9EB4-166DF75B95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BCF1A6-BDC0-4AEB-A689-C203FB3D9022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1FD0C-871D-4954-A06B-D9F09A1436B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6DOF</a:t>
          </a:r>
        </a:p>
      </dgm:t>
    </dgm:pt>
    <dgm:pt modelId="{172A06AC-C17B-4D85-A61F-075726D62B45}" type="parTrans" cxnId="{38B06ACC-97E7-4752-A226-9C003B3EC606}">
      <dgm:prSet/>
      <dgm:spPr/>
      <dgm:t>
        <a:bodyPr/>
        <a:lstStyle/>
        <a:p>
          <a:endParaRPr lang="en-US"/>
        </a:p>
      </dgm:t>
    </dgm:pt>
    <dgm:pt modelId="{D758C471-95F6-4827-8D3D-4CA5840EAD6A}" type="sibTrans" cxnId="{38B06ACC-97E7-4752-A226-9C003B3EC606}">
      <dgm:prSet/>
      <dgm:spPr/>
      <dgm:t>
        <a:bodyPr/>
        <a:lstStyle/>
        <a:p>
          <a:endParaRPr lang="en-US"/>
        </a:p>
      </dgm:t>
    </dgm:pt>
    <dgm:pt modelId="{9230721A-A490-4D53-BA3C-3D661C97B579}">
      <dgm:prSet phldrT="[Text]"/>
      <dgm:spPr/>
      <dgm:t>
        <a:bodyPr/>
        <a:lstStyle/>
        <a:p>
          <a:r>
            <a:rPr lang="en-US" dirty="0"/>
            <a:t>OpenCV</a:t>
          </a:r>
        </a:p>
      </dgm:t>
    </dgm:pt>
    <dgm:pt modelId="{B4ECD52F-B052-433A-BADA-D85569E00915}" type="parTrans" cxnId="{DF838E6E-15DA-46D2-B5EE-D2B16774E5B5}">
      <dgm:prSet/>
      <dgm:spPr/>
      <dgm:t>
        <a:bodyPr/>
        <a:lstStyle/>
        <a:p>
          <a:endParaRPr lang="en-US"/>
        </a:p>
      </dgm:t>
    </dgm:pt>
    <dgm:pt modelId="{B203B974-965F-40A0-8B7E-2351152E7F77}" type="sibTrans" cxnId="{DF838E6E-15DA-46D2-B5EE-D2B16774E5B5}">
      <dgm:prSet/>
      <dgm:spPr/>
      <dgm:t>
        <a:bodyPr/>
        <a:lstStyle/>
        <a:p>
          <a:endParaRPr lang="en-US"/>
        </a:p>
      </dgm:t>
    </dgm:pt>
    <dgm:pt modelId="{4EAE4C9C-3952-4B61-8AEF-D2D8DE0D3DD0}">
      <dgm:prSet phldrT="[Text]"/>
      <dgm:spPr/>
      <dgm:t>
        <a:bodyPr/>
        <a:lstStyle/>
        <a:p>
          <a:r>
            <a:rPr lang="en-US" dirty="0" err="1"/>
            <a:t>ARCore</a:t>
          </a:r>
          <a:endParaRPr lang="en-US" dirty="0"/>
        </a:p>
      </dgm:t>
    </dgm:pt>
    <dgm:pt modelId="{88971D06-8C36-4FC8-B45B-2EAE343D742C}" type="parTrans" cxnId="{45938E3B-36A2-4C94-A406-4FD223DE2098}">
      <dgm:prSet/>
      <dgm:spPr/>
      <dgm:t>
        <a:bodyPr/>
        <a:lstStyle/>
        <a:p>
          <a:endParaRPr lang="en-US"/>
        </a:p>
      </dgm:t>
    </dgm:pt>
    <dgm:pt modelId="{4F046348-E59E-46A0-94CA-746F9A5063EF}" type="sibTrans" cxnId="{45938E3B-36A2-4C94-A406-4FD223DE2098}">
      <dgm:prSet/>
      <dgm:spPr/>
      <dgm:t>
        <a:bodyPr/>
        <a:lstStyle/>
        <a:p>
          <a:endParaRPr lang="en-US"/>
        </a:p>
      </dgm:t>
    </dgm:pt>
    <dgm:pt modelId="{7EF54573-CC33-40D1-9608-1458B6F611D0}">
      <dgm:prSet phldrT="[Text]"/>
      <dgm:spPr/>
      <dgm:t>
        <a:bodyPr/>
        <a:lstStyle/>
        <a:p>
          <a:r>
            <a:rPr lang="el-GR" dirty="0"/>
            <a:t>Μετασχηματισμός Συστήματος Συντεταγμένων</a:t>
          </a:r>
          <a:endParaRPr lang="en-US" dirty="0"/>
        </a:p>
      </dgm:t>
    </dgm:pt>
    <dgm:pt modelId="{24875F5C-D9B7-49C0-A82D-6C8CF2DABFB0}" type="parTrans" cxnId="{E35B396B-3395-41AF-B2B5-50253D00B439}">
      <dgm:prSet/>
      <dgm:spPr/>
      <dgm:t>
        <a:bodyPr/>
        <a:lstStyle/>
        <a:p>
          <a:endParaRPr lang="en-US"/>
        </a:p>
      </dgm:t>
    </dgm:pt>
    <dgm:pt modelId="{F32E5ABE-5FA2-4794-B24B-3A41FA2F16F8}" type="sibTrans" cxnId="{E35B396B-3395-41AF-B2B5-50253D00B439}">
      <dgm:prSet/>
      <dgm:spPr/>
      <dgm:t>
        <a:bodyPr/>
        <a:lstStyle/>
        <a:p>
          <a:endParaRPr lang="en-US"/>
        </a:p>
      </dgm:t>
    </dgm:pt>
    <dgm:pt modelId="{A901E93A-FDA8-44BD-96E3-FB6B9875DB3F}" type="pres">
      <dgm:prSet presAssocID="{44BCF1A6-BDC0-4AEB-A689-C203FB3D902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86B65BD-9713-4C62-AF96-EC8EAD5D910E}" type="pres">
      <dgm:prSet presAssocID="{8171FD0C-871D-4954-A06B-D9F09A1436BA}" presName="Parent" presStyleLbl="node1" presStyleIdx="0" presStyleCnt="2" custLinFactNeighborX="675" custLinFactNeighborY="-536">
        <dgm:presLayoutVars>
          <dgm:chMax val="4"/>
          <dgm:chPref val="3"/>
        </dgm:presLayoutVars>
      </dgm:prSet>
      <dgm:spPr/>
    </dgm:pt>
    <dgm:pt modelId="{B821103F-E7A7-460C-8B8A-6545704F2985}" type="pres">
      <dgm:prSet presAssocID="{9230721A-A490-4D53-BA3C-3D661C97B579}" presName="Accent" presStyleLbl="node1" presStyleIdx="1" presStyleCnt="2"/>
      <dgm:spPr/>
    </dgm:pt>
    <dgm:pt modelId="{579B0640-F18A-4A6D-8C49-05597C0B8CA5}" type="pres">
      <dgm:prSet presAssocID="{9230721A-A490-4D53-BA3C-3D661C97B57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E164F1D0-8B4C-4C61-82AB-F7757C9747B0}" type="pres">
      <dgm:prSet presAssocID="{9230721A-A490-4D53-BA3C-3D661C97B579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4BE8D8-CCC8-442D-A38E-25E607CB25FC}" type="pres">
      <dgm:prSet presAssocID="{4EAE4C9C-3952-4B61-8AEF-D2D8DE0D3DD0}" presName="Image2" presStyleCnt="0"/>
      <dgm:spPr/>
    </dgm:pt>
    <dgm:pt modelId="{62618F9C-DCB5-401D-82CC-62D551AD5707}" type="pres">
      <dgm:prSet presAssocID="{4EAE4C9C-3952-4B61-8AEF-D2D8DE0D3DD0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</dgm:spPr>
    </dgm:pt>
    <dgm:pt modelId="{6202FEB3-7483-471B-AE1E-58C30301DCAA}" type="pres">
      <dgm:prSet presAssocID="{4EAE4C9C-3952-4B61-8AEF-D2D8DE0D3DD0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CA1219A-D263-49C1-9131-235F6440090B}" type="pres">
      <dgm:prSet presAssocID="{7EF54573-CC33-40D1-9608-1458B6F611D0}" presName="Image3" presStyleCnt="0"/>
      <dgm:spPr/>
    </dgm:pt>
    <dgm:pt modelId="{1AB67365-CF5B-46D7-8166-3EB35643086A}" type="pres">
      <dgm:prSet presAssocID="{7EF54573-CC33-40D1-9608-1458B6F611D0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</dgm:spPr>
    </dgm:pt>
    <dgm:pt modelId="{6CD1FD20-568A-4F68-B72B-0CDDC5FED9E1}" type="pres">
      <dgm:prSet presAssocID="{7EF54573-CC33-40D1-9608-1458B6F611D0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89E214-5706-4AAD-B3F3-E323DD320A14}" type="presOf" srcId="{9230721A-A490-4D53-BA3C-3D661C97B579}" destId="{E164F1D0-8B4C-4C61-82AB-F7757C9747B0}" srcOrd="0" destOrd="0" presId="urn:microsoft.com/office/officeart/2011/layout/RadialPictureList"/>
    <dgm:cxn modelId="{6DDBC01A-41A2-4030-83E9-33262C20B53C}" type="presOf" srcId="{8171FD0C-871D-4954-A06B-D9F09A1436BA}" destId="{886B65BD-9713-4C62-AF96-EC8EAD5D910E}" srcOrd="0" destOrd="0" presId="urn:microsoft.com/office/officeart/2011/layout/RadialPictureList"/>
    <dgm:cxn modelId="{45938E3B-36A2-4C94-A406-4FD223DE2098}" srcId="{8171FD0C-871D-4954-A06B-D9F09A1436BA}" destId="{4EAE4C9C-3952-4B61-8AEF-D2D8DE0D3DD0}" srcOrd="1" destOrd="0" parTransId="{88971D06-8C36-4FC8-B45B-2EAE343D742C}" sibTransId="{4F046348-E59E-46A0-94CA-746F9A5063EF}"/>
    <dgm:cxn modelId="{25135062-6C0E-4C18-BD41-BD5FD026D912}" type="presOf" srcId="{7EF54573-CC33-40D1-9608-1458B6F611D0}" destId="{6CD1FD20-568A-4F68-B72B-0CDDC5FED9E1}" srcOrd="0" destOrd="0" presId="urn:microsoft.com/office/officeart/2011/layout/RadialPictureList"/>
    <dgm:cxn modelId="{E35B396B-3395-41AF-B2B5-50253D00B439}" srcId="{8171FD0C-871D-4954-A06B-D9F09A1436BA}" destId="{7EF54573-CC33-40D1-9608-1458B6F611D0}" srcOrd="2" destOrd="0" parTransId="{24875F5C-D9B7-49C0-A82D-6C8CF2DABFB0}" sibTransId="{F32E5ABE-5FA2-4794-B24B-3A41FA2F16F8}"/>
    <dgm:cxn modelId="{DF838E6E-15DA-46D2-B5EE-D2B16774E5B5}" srcId="{8171FD0C-871D-4954-A06B-D9F09A1436BA}" destId="{9230721A-A490-4D53-BA3C-3D661C97B579}" srcOrd="0" destOrd="0" parTransId="{B4ECD52F-B052-433A-BADA-D85569E00915}" sibTransId="{B203B974-965F-40A0-8B7E-2351152E7F77}"/>
    <dgm:cxn modelId="{AD0C3882-4514-48D5-8DAF-C9DD0D8498DC}" type="presOf" srcId="{44BCF1A6-BDC0-4AEB-A689-C203FB3D9022}" destId="{A901E93A-FDA8-44BD-96E3-FB6B9875DB3F}" srcOrd="0" destOrd="0" presId="urn:microsoft.com/office/officeart/2011/layout/RadialPictureList"/>
    <dgm:cxn modelId="{E681D9BA-2D39-49D7-9D7C-1CBC02D97963}" type="presOf" srcId="{4EAE4C9C-3952-4B61-8AEF-D2D8DE0D3DD0}" destId="{6202FEB3-7483-471B-AE1E-58C30301DCAA}" srcOrd="0" destOrd="0" presId="urn:microsoft.com/office/officeart/2011/layout/RadialPictureList"/>
    <dgm:cxn modelId="{38B06ACC-97E7-4752-A226-9C003B3EC606}" srcId="{44BCF1A6-BDC0-4AEB-A689-C203FB3D9022}" destId="{8171FD0C-871D-4954-A06B-D9F09A1436BA}" srcOrd="0" destOrd="0" parTransId="{172A06AC-C17B-4D85-A61F-075726D62B45}" sibTransId="{D758C471-95F6-4827-8D3D-4CA5840EAD6A}"/>
    <dgm:cxn modelId="{4E59F1EB-3CE4-409B-9EC2-0361385F59BC}" type="presParOf" srcId="{A901E93A-FDA8-44BD-96E3-FB6B9875DB3F}" destId="{886B65BD-9713-4C62-AF96-EC8EAD5D910E}" srcOrd="0" destOrd="0" presId="urn:microsoft.com/office/officeart/2011/layout/RadialPictureList"/>
    <dgm:cxn modelId="{2DCAC99A-3B39-4B62-809E-A6D05CBA06FC}" type="presParOf" srcId="{A901E93A-FDA8-44BD-96E3-FB6B9875DB3F}" destId="{B821103F-E7A7-460C-8B8A-6545704F2985}" srcOrd="1" destOrd="0" presId="urn:microsoft.com/office/officeart/2011/layout/RadialPictureList"/>
    <dgm:cxn modelId="{E10DC556-782E-447A-A075-BEFD0B2EE7B6}" type="presParOf" srcId="{A901E93A-FDA8-44BD-96E3-FB6B9875DB3F}" destId="{579B0640-F18A-4A6D-8C49-05597C0B8CA5}" srcOrd="2" destOrd="0" presId="urn:microsoft.com/office/officeart/2011/layout/RadialPictureList"/>
    <dgm:cxn modelId="{CBEDC1AE-C736-4A0D-8AF4-8A311C0A76F6}" type="presParOf" srcId="{A901E93A-FDA8-44BD-96E3-FB6B9875DB3F}" destId="{E164F1D0-8B4C-4C61-82AB-F7757C9747B0}" srcOrd="3" destOrd="0" presId="urn:microsoft.com/office/officeart/2011/layout/RadialPictureList"/>
    <dgm:cxn modelId="{43C486CD-5E69-4B26-B043-9E33C2A81AB3}" type="presParOf" srcId="{A901E93A-FDA8-44BD-96E3-FB6B9875DB3F}" destId="{1B4BE8D8-CCC8-442D-A38E-25E607CB25FC}" srcOrd="4" destOrd="0" presId="urn:microsoft.com/office/officeart/2011/layout/RadialPictureList"/>
    <dgm:cxn modelId="{C2899FD4-5620-4D07-A42E-9A7353100474}" type="presParOf" srcId="{1B4BE8D8-CCC8-442D-A38E-25E607CB25FC}" destId="{62618F9C-DCB5-401D-82CC-62D551AD5707}" srcOrd="0" destOrd="0" presId="urn:microsoft.com/office/officeart/2011/layout/RadialPictureList"/>
    <dgm:cxn modelId="{D8E3FFC5-7869-45A4-B32C-299576DD4E52}" type="presParOf" srcId="{A901E93A-FDA8-44BD-96E3-FB6B9875DB3F}" destId="{6202FEB3-7483-471B-AE1E-58C30301DCAA}" srcOrd="5" destOrd="0" presId="urn:microsoft.com/office/officeart/2011/layout/RadialPictureList"/>
    <dgm:cxn modelId="{ED8B85F6-90EA-475B-862D-949BBB2ED10F}" type="presParOf" srcId="{A901E93A-FDA8-44BD-96E3-FB6B9875DB3F}" destId="{CCA1219A-D263-49C1-9131-235F6440090B}" srcOrd="6" destOrd="0" presId="urn:microsoft.com/office/officeart/2011/layout/RadialPictureList"/>
    <dgm:cxn modelId="{4064213C-E491-4FEF-B54A-5AA84C0A10FA}" type="presParOf" srcId="{CCA1219A-D263-49C1-9131-235F6440090B}" destId="{1AB67365-CF5B-46D7-8166-3EB35643086A}" srcOrd="0" destOrd="0" presId="urn:microsoft.com/office/officeart/2011/layout/RadialPictureList"/>
    <dgm:cxn modelId="{DEA5F60A-2676-4D41-8394-99A8AB4A994A}" type="presParOf" srcId="{A901E93A-FDA8-44BD-96E3-FB6B9875DB3F}" destId="{6CD1FD20-568A-4F68-B72B-0CDDC5FED9E1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E70B89-1F50-41EB-9FEE-D28BD78C31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FF8BB-38B4-428B-BB14-326EB61563C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OpenCV</a:t>
          </a:r>
        </a:p>
      </dgm:t>
    </dgm:pt>
    <dgm:pt modelId="{821861E3-B562-4DAC-9ACD-66FADEA354FA}" type="parTrans" cxnId="{02241A7B-C710-4927-BFDC-19B3C91538DF}">
      <dgm:prSet/>
      <dgm:spPr/>
      <dgm:t>
        <a:bodyPr/>
        <a:lstStyle/>
        <a:p>
          <a:endParaRPr lang="en-US"/>
        </a:p>
      </dgm:t>
    </dgm:pt>
    <dgm:pt modelId="{4EF42BEB-63C8-48B9-91AA-9770F57D04CD}" type="sibTrans" cxnId="{02241A7B-C710-4927-BFDC-19B3C91538DF}">
      <dgm:prSet/>
      <dgm:spPr/>
      <dgm:t>
        <a:bodyPr/>
        <a:lstStyle/>
        <a:p>
          <a:endParaRPr lang="en-US"/>
        </a:p>
      </dgm:t>
    </dgm:pt>
    <dgm:pt modelId="{148C1DCC-C488-45FF-B17F-91E6DDEA6598}">
      <dgm:prSet phldrT="[Text]"/>
      <dgm:spPr/>
      <dgm:t>
        <a:bodyPr/>
        <a:lstStyle/>
        <a:p>
          <a:r>
            <a:rPr lang="el-GR" dirty="0"/>
            <a:t>Βιβλιοθήκη ανοιχτού κώδικα για υπολογιστική όραση</a:t>
          </a:r>
          <a:endParaRPr lang="en-US" dirty="0"/>
        </a:p>
      </dgm:t>
    </dgm:pt>
    <dgm:pt modelId="{65C3728A-5348-495E-9594-0357DA06A73B}" type="parTrans" cxnId="{374A162A-C407-47B7-B5B3-418C68D09100}">
      <dgm:prSet/>
      <dgm:spPr/>
      <dgm:t>
        <a:bodyPr/>
        <a:lstStyle/>
        <a:p>
          <a:endParaRPr lang="en-US"/>
        </a:p>
      </dgm:t>
    </dgm:pt>
    <dgm:pt modelId="{B61FFDDF-DE61-4259-B12B-B7053E56A7BB}" type="sibTrans" cxnId="{374A162A-C407-47B7-B5B3-418C68D09100}">
      <dgm:prSet/>
      <dgm:spPr/>
      <dgm:t>
        <a:bodyPr/>
        <a:lstStyle/>
        <a:p>
          <a:endParaRPr lang="en-US"/>
        </a:p>
      </dgm:t>
    </dgm:pt>
    <dgm:pt modelId="{5224C7D6-6D6D-4BB8-BF66-929989A9B5E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ARCore</a:t>
          </a:r>
          <a:endParaRPr lang="en-US" dirty="0"/>
        </a:p>
      </dgm:t>
    </dgm:pt>
    <dgm:pt modelId="{8E43B5F6-51DE-4B31-BCE3-C684062CEE02}" type="parTrans" cxnId="{BAF0C74F-93BF-4D5D-AD9C-39B7109C160B}">
      <dgm:prSet/>
      <dgm:spPr/>
      <dgm:t>
        <a:bodyPr/>
        <a:lstStyle/>
        <a:p>
          <a:endParaRPr lang="en-US"/>
        </a:p>
      </dgm:t>
    </dgm:pt>
    <dgm:pt modelId="{52306B07-2BF1-4428-A540-03289F649317}" type="sibTrans" cxnId="{BAF0C74F-93BF-4D5D-AD9C-39B7109C160B}">
      <dgm:prSet/>
      <dgm:spPr/>
      <dgm:t>
        <a:bodyPr/>
        <a:lstStyle/>
        <a:p>
          <a:endParaRPr lang="en-US"/>
        </a:p>
      </dgm:t>
    </dgm:pt>
    <dgm:pt modelId="{A735E808-EA76-4136-9B83-50422E6CA065}">
      <dgm:prSet phldrT="[Text]"/>
      <dgm:spPr/>
      <dgm:t>
        <a:bodyPr/>
        <a:lstStyle/>
        <a:p>
          <a:r>
            <a:rPr lang="el-GR" dirty="0"/>
            <a:t>Βιβλιοθήκη της </a:t>
          </a:r>
          <a:r>
            <a:rPr lang="en-US" dirty="0"/>
            <a:t>Google </a:t>
          </a:r>
          <a:r>
            <a:rPr lang="el-GR" dirty="0"/>
            <a:t>για δημιουργία </a:t>
          </a:r>
          <a:r>
            <a:rPr lang="en-US" dirty="0"/>
            <a:t>AR </a:t>
          </a:r>
          <a:r>
            <a:rPr lang="el-GR" dirty="0"/>
            <a:t>εφαρμογών σε </a:t>
          </a:r>
          <a:r>
            <a:rPr lang="en-US" dirty="0"/>
            <a:t>Android </a:t>
          </a:r>
          <a:r>
            <a:rPr lang="el-GR" dirty="0"/>
            <a:t>ή </a:t>
          </a:r>
          <a:r>
            <a:rPr lang="en-US" dirty="0"/>
            <a:t>iOS</a:t>
          </a:r>
        </a:p>
      </dgm:t>
    </dgm:pt>
    <dgm:pt modelId="{42356733-9906-46F8-8482-078B46B8EEA6}" type="parTrans" cxnId="{EAE06DFF-9436-4ECC-A61D-A343E72F7C9E}">
      <dgm:prSet/>
      <dgm:spPr/>
      <dgm:t>
        <a:bodyPr/>
        <a:lstStyle/>
        <a:p>
          <a:endParaRPr lang="en-US"/>
        </a:p>
      </dgm:t>
    </dgm:pt>
    <dgm:pt modelId="{BDC67EAF-18B2-417C-A027-32C62ACE8E73}" type="sibTrans" cxnId="{EAE06DFF-9436-4ECC-A61D-A343E72F7C9E}">
      <dgm:prSet/>
      <dgm:spPr/>
      <dgm:t>
        <a:bodyPr/>
        <a:lstStyle/>
        <a:p>
          <a:endParaRPr lang="en-US"/>
        </a:p>
      </dgm:t>
    </dgm:pt>
    <dgm:pt modelId="{6C31C6A5-4770-4157-BEE1-DCEE79622254}">
      <dgm:prSet phldrT="[Text]"/>
      <dgm:spPr/>
      <dgm:t>
        <a:bodyPr/>
        <a:lstStyle/>
        <a:p>
          <a:r>
            <a:rPr lang="el-GR" dirty="0"/>
            <a:t>Χρησιμοποιείται για τον εντοπισμό δεικτών </a:t>
          </a:r>
          <a:r>
            <a:rPr lang="en-US" dirty="0"/>
            <a:t>ArUco</a:t>
          </a:r>
        </a:p>
      </dgm:t>
    </dgm:pt>
    <dgm:pt modelId="{3D27F6D8-093A-414A-BFF5-4DDEFDF381E4}" type="parTrans" cxnId="{9697C809-7D33-4856-B680-4C7537D68F77}">
      <dgm:prSet/>
      <dgm:spPr/>
      <dgm:t>
        <a:bodyPr/>
        <a:lstStyle/>
        <a:p>
          <a:endParaRPr lang="en-US"/>
        </a:p>
      </dgm:t>
    </dgm:pt>
    <dgm:pt modelId="{BAEFABDE-53CA-4ABB-B01C-1FD96B519460}" type="sibTrans" cxnId="{9697C809-7D33-4856-B680-4C7537D68F77}">
      <dgm:prSet/>
      <dgm:spPr/>
      <dgm:t>
        <a:bodyPr/>
        <a:lstStyle/>
        <a:p>
          <a:endParaRPr lang="en-US"/>
        </a:p>
      </dgm:t>
    </dgm:pt>
    <dgm:pt modelId="{3EC5E035-A7FC-4A0A-895E-9A40A545BB4A}">
      <dgm:prSet phldrT="[Text]"/>
      <dgm:spPr/>
      <dgm:t>
        <a:bodyPr/>
        <a:lstStyle/>
        <a:p>
          <a:r>
            <a:rPr lang="el-GR" dirty="0"/>
            <a:t>Αξιοποιείται για τον υπολογισμό της πόζας του κινητού στο τοπικό σύστημα αναφοράς μέσω </a:t>
          </a:r>
          <a:r>
            <a:rPr lang="en-US" dirty="0"/>
            <a:t>VIO </a:t>
          </a:r>
          <a:r>
            <a:rPr lang="el-GR" dirty="0"/>
            <a:t>και </a:t>
          </a:r>
          <a:r>
            <a:rPr lang="en-US" dirty="0"/>
            <a:t>SLAM</a:t>
          </a:r>
        </a:p>
      </dgm:t>
    </dgm:pt>
    <dgm:pt modelId="{8A04C9D6-9AF6-4DEC-8C11-013EDCBD521D}" type="parTrans" cxnId="{C44937B8-6F80-45CD-90DB-C6CFE3A37F3F}">
      <dgm:prSet/>
      <dgm:spPr/>
      <dgm:t>
        <a:bodyPr/>
        <a:lstStyle/>
        <a:p>
          <a:endParaRPr lang="en-US"/>
        </a:p>
      </dgm:t>
    </dgm:pt>
    <dgm:pt modelId="{B17DDFB6-4486-46B0-B750-AC17194AC38B}" type="sibTrans" cxnId="{C44937B8-6F80-45CD-90DB-C6CFE3A37F3F}">
      <dgm:prSet/>
      <dgm:spPr/>
      <dgm:t>
        <a:bodyPr/>
        <a:lstStyle/>
        <a:p>
          <a:endParaRPr lang="en-US"/>
        </a:p>
      </dgm:t>
    </dgm:pt>
    <dgm:pt modelId="{03FF3BCF-E83E-4DB8-BC77-9E8B6C53738F}" type="pres">
      <dgm:prSet presAssocID="{FCE70B89-1F50-41EB-9FEE-D28BD78C3159}" presName="linear" presStyleCnt="0">
        <dgm:presLayoutVars>
          <dgm:animLvl val="lvl"/>
          <dgm:resizeHandles val="exact"/>
        </dgm:presLayoutVars>
      </dgm:prSet>
      <dgm:spPr/>
    </dgm:pt>
    <dgm:pt modelId="{E63145D3-85F5-4913-B902-AA0C578F6803}" type="pres">
      <dgm:prSet presAssocID="{AE4FF8BB-38B4-428B-BB14-326EB61563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BAFD28-F6F2-44FF-B8D2-C3A1AE481588}" type="pres">
      <dgm:prSet presAssocID="{AE4FF8BB-38B4-428B-BB14-326EB61563C5}" presName="childText" presStyleLbl="revTx" presStyleIdx="0" presStyleCnt="2">
        <dgm:presLayoutVars>
          <dgm:bulletEnabled val="1"/>
        </dgm:presLayoutVars>
      </dgm:prSet>
      <dgm:spPr/>
    </dgm:pt>
    <dgm:pt modelId="{089F30B9-A828-4264-B2B0-F78241049BB8}" type="pres">
      <dgm:prSet presAssocID="{5224C7D6-6D6D-4BB8-BF66-929989A9B5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8D21DF-ECAC-4A2B-B868-5AB34CE96325}" type="pres">
      <dgm:prSet presAssocID="{5224C7D6-6D6D-4BB8-BF66-929989A9B5E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97C809-7D33-4856-B680-4C7537D68F77}" srcId="{AE4FF8BB-38B4-428B-BB14-326EB61563C5}" destId="{6C31C6A5-4770-4157-BEE1-DCEE79622254}" srcOrd="1" destOrd="0" parTransId="{3D27F6D8-093A-414A-BFF5-4DDEFDF381E4}" sibTransId="{BAEFABDE-53CA-4ABB-B01C-1FD96B519460}"/>
    <dgm:cxn modelId="{F1FF2E25-52CD-4394-9104-E8A01F939341}" type="presOf" srcId="{148C1DCC-C488-45FF-B17F-91E6DDEA6598}" destId="{01BAFD28-F6F2-44FF-B8D2-C3A1AE481588}" srcOrd="0" destOrd="0" presId="urn:microsoft.com/office/officeart/2005/8/layout/vList2"/>
    <dgm:cxn modelId="{374A162A-C407-47B7-B5B3-418C68D09100}" srcId="{AE4FF8BB-38B4-428B-BB14-326EB61563C5}" destId="{148C1DCC-C488-45FF-B17F-91E6DDEA6598}" srcOrd="0" destOrd="0" parTransId="{65C3728A-5348-495E-9594-0357DA06A73B}" sibTransId="{B61FFDDF-DE61-4259-B12B-B7053E56A7BB}"/>
    <dgm:cxn modelId="{C12DD433-DE58-492D-8B18-B0CF9CF5A144}" type="presOf" srcId="{AE4FF8BB-38B4-428B-BB14-326EB61563C5}" destId="{E63145D3-85F5-4913-B902-AA0C578F6803}" srcOrd="0" destOrd="0" presId="urn:microsoft.com/office/officeart/2005/8/layout/vList2"/>
    <dgm:cxn modelId="{6BA31940-BCEA-4AE4-BA57-9B53B945D378}" type="presOf" srcId="{5224C7D6-6D6D-4BB8-BF66-929989A9B5EE}" destId="{089F30B9-A828-4264-B2B0-F78241049BB8}" srcOrd="0" destOrd="0" presId="urn:microsoft.com/office/officeart/2005/8/layout/vList2"/>
    <dgm:cxn modelId="{BAF0C74F-93BF-4D5D-AD9C-39B7109C160B}" srcId="{FCE70B89-1F50-41EB-9FEE-D28BD78C3159}" destId="{5224C7D6-6D6D-4BB8-BF66-929989A9B5EE}" srcOrd="1" destOrd="0" parTransId="{8E43B5F6-51DE-4B31-BCE3-C684062CEE02}" sibTransId="{52306B07-2BF1-4428-A540-03289F649317}"/>
    <dgm:cxn modelId="{772FF858-A3D6-4BFF-9073-4C3739382548}" type="presOf" srcId="{A735E808-EA76-4136-9B83-50422E6CA065}" destId="{408D21DF-ECAC-4A2B-B868-5AB34CE96325}" srcOrd="0" destOrd="0" presId="urn:microsoft.com/office/officeart/2005/8/layout/vList2"/>
    <dgm:cxn modelId="{02241A7B-C710-4927-BFDC-19B3C91538DF}" srcId="{FCE70B89-1F50-41EB-9FEE-D28BD78C3159}" destId="{AE4FF8BB-38B4-428B-BB14-326EB61563C5}" srcOrd="0" destOrd="0" parTransId="{821861E3-B562-4DAC-9ACD-66FADEA354FA}" sibTransId="{4EF42BEB-63C8-48B9-91AA-9770F57D04CD}"/>
    <dgm:cxn modelId="{3CBA4A9C-2E33-47E3-83FB-DE5B5037B0A3}" type="presOf" srcId="{3EC5E035-A7FC-4A0A-895E-9A40A545BB4A}" destId="{408D21DF-ECAC-4A2B-B868-5AB34CE96325}" srcOrd="0" destOrd="1" presId="urn:microsoft.com/office/officeart/2005/8/layout/vList2"/>
    <dgm:cxn modelId="{C44937B8-6F80-45CD-90DB-C6CFE3A37F3F}" srcId="{5224C7D6-6D6D-4BB8-BF66-929989A9B5EE}" destId="{3EC5E035-A7FC-4A0A-895E-9A40A545BB4A}" srcOrd="1" destOrd="0" parTransId="{8A04C9D6-9AF6-4DEC-8C11-013EDCBD521D}" sibTransId="{B17DDFB6-4486-46B0-B750-AC17194AC38B}"/>
    <dgm:cxn modelId="{78E9FDDF-1013-4DB5-AE0E-3AECA3F0C3A0}" type="presOf" srcId="{FCE70B89-1F50-41EB-9FEE-D28BD78C3159}" destId="{03FF3BCF-E83E-4DB8-BC77-9E8B6C53738F}" srcOrd="0" destOrd="0" presId="urn:microsoft.com/office/officeart/2005/8/layout/vList2"/>
    <dgm:cxn modelId="{4A26C0F9-81B3-4DA1-9D26-3568DE515BE0}" type="presOf" srcId="{6C31C6A5-4770-4157-BEE1-DCEE79622254}" destId="{01BAFD28-F6F2-44FF-B8D2-C3A1AE481588}" srcOrd="0" destOrd="1" presId="urn:microsoft.com/office/officeart/2005/8/layout/vList2"/>
    <dgm:cxn modelId="{EAE06DFF-9436-4ECC-A61D-A343E72F7C9E}" srcId="{5224C7D6-6D6D-4BB8-BF66-929989A9B5EE}" destId="{A735E808-EA76-4136-9B83-50422E6CA065}" srcOrd="0" destOrd="0" parTransId="{42356733-9906-46F8-8482-078B46B8EEA6}" sibTransId="{BDC67EAF-18B2-417C-A027-32C62ACE8E73}"/>
    <dgm:cxn modelId="{5A6F5F7D-EF72-473A-BB83-91C31CFE4AF9}" type="presParOf" srcId="{03FF3BCF-E83E-4DB8-BC77-9E8B6C53738F}" destId="{E63145D3-85F5-4913-B902-AA0C578F6803}" srcOrd="0" destOrd="0" presId="urn:microsoft.com/office/officeart/2005/8/layout/vList2"/>
    <dgm:cxn modelId="{ABAAFC7D-91E4-409A-82EF-D33E3CDD7A5A}" type="presParOf" srcId="{03FF3BCF-E83E-4DB8-BC77-9E8B6C53738F}" destId="{01BAFD28-F6F2-44FF-B8D2-C3A1AE481588}" srcOrd="1" destOrd="0" presId="urn:microsoft.com/office/officeart/2005/8/layout/vList2"/>
    <dgm:cxn modelId="{5EFC1DF3-607B-4ABC-B732-3286C8D353D0}" type="presParOf" srcId="{03FF3BCF-E83E-4DB8-BC77-9E8B6C53738F}" destId="{089F30B9-A828-4264-B2B0-F78241049BB8}" srcOrd="2" destOrd="0" presId="urn:microsoft.com/office/officeart/2005/8/layout/vList2"/>
    <dgm:cxn modelId="{9C35B616-5536-4F20-A5D9-6597D8627A2C}" type="presParOf" srcId="{03FF3BCF-E83E-4DB8-BC77-9E8B6C53738F}" destId="{408D21DF-ECAC-4A2B-B868-5AB34CE963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3367F8-812C-4FFE-B5B7-5EEB64FFAD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B9CBF9-E062-45DD-9348-99721C83C7C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ARCore</a:t>
          </a:r>
          <a:r>
            <a:rPr lang="en-US" dirty="0"/>
            <a:t> Performance</a:t>
          </a:r>
        </a:p>
      </dgm:t>
    </dgm:pt>
    <dgm:pt modelId="{938D7D8B-917D-4AEF-A529-935CBB851249}" type="parTrans" cxnId="{0CE44290-1EEC-4CD2-AE49-EB3D3EFBCF01}">
      <dgm:prSet/>
      <dgm:spPr/>
      <dgm:t>
        <a:bodyPr/>
        <a:lstStyle/>
        <a:p>
          <a:endParaRPr lang="en-US"/>
        </a:p>
      </dgm:t>
    </dgm:pt>
    <dgm:pt modelId="{54A0C528-DA42-4A13-8156-400DE3E81026}" type="sibTrans" cxnId="{0CE44290-1EEC-4CD2-AE49-EB3D3EFBCF01}">
      <dgm:prSet/>
      <dgm:spPr/>
      <dgm:t>
        <a:bodyPr/>
        <a:lstStyle/>
        <a:p>
          <a:endParaRPr lang="en-US"/>
        </a:p>
      </dgm:t>
    </dgm:pt>
    <dgm:pt modelId="{D379AD53-5DA4-4108-8772-607DC3363BAF}">
      <dgm:prSet phldrT="[Text]"/>
      <dgm:spPr/>
      <dgm:t>
        <a:bodyPr/>
        <a:lstStyle/>
        <a:p>
          <a:r>
            <a:rPr lang="el-GR" dirty="0"/>
            <a:t>Καθυστέρηση δικτύου</a:t>
          </a:r>
          <a:endParaRPr lang="en-US" dirty="0"/>
        </a:p>
      </dgm:t>
    </dgm:pt>
    <dgm:pt modelId="{7D4CBC41-76EB-47D3-965B-ED627A9EE459}" type="parTrans" cxnId="{C8ED4825-73BE-4A0A-B367-501575152F22}">
      <dgm:prSet/>
      <dgm:spPr/>
      <dgm:t>
        <a:bodyPr/>
        <a:lstStyle/>
        <a:p>
          <a:endParaRPr lang="en-US"/>
        </a:p>
      </dgm:t>
    </dgm:pt>
    <dgm:pt modelId="{74F1D1EA-5E5F-48A0-B957-10F93A08EB06}" type="sibTrans" cxnId="{C8ED4825-73BE-4A0A-B367-501575152F22}">
      <dgm:prSet/>
      <dgm:spPr/>
      <dgm:t>
        <a:bodyPr/>
        <a:lstStyle/>
        <a:p>
          <a:endParaRPr lang="en-US"/>
        </a:p>
      </dgm:t>
    </dgm:pt>
    <dgm:pt modelId="{D0013992-DA3C-4E22-872A-D78F5C688372}">
      <dgm:prSet phldrT="[Text]"/>
      <dgm:spPr/>
      <dgm:t>
        <a:bodyPr/>
        <a:lstStyle/>
        <a:p>
          <a:r>
            <a:rPr lang="el-GR" dirty="0"/>
            <a:t>Χάνει εύκολα την ανίχνευση</a:t>
          </a:r>
          <a:endParaRPr lang="en-US" dirty="0"/>
        </a:p>
      </dgm:t>
    </dgm:pt>
    <dgm:pt modelId="{A6286847-2308-4551-858E-6B7D619E9971}" type="parTrans" cxnId="{35501350-C11E-4465-A395-9670BCF5BB3D}">
      <dgm:prSet/>
      <dgm:spPr/>
      <dgm:t>
        <a:bodyPr/>
        <a:lstStyle/>
        <a:p>
          <a:endParaRPr lang="en-US"/>
        </a:p>
      </dgm:t>
    </dgm:pt>
    <dgm:pt modelId="{1F1953D1-D6FB-4668-A59A-EE485B92EF42}" type="sibTrans" cxnId="{35501350-C11E-4465-A395-9670BCF5BB3D}">
      <dgm:prSet/>
      <dgm:spPr/>
      <dgm:t>
        <a:bodyPr/>
        <a:lstStyle/>
        <a:p>
          <a:endParaRPr lang="en-US"/>
        </a:p>
      </dgm:t>
    </dgm:pt>
    <dgm:pt modelId="{822553D7-BAEE-4BBF-A6A5-6E4D79A42820}">
      <dgm:prSet phldrT="[Text]"/>
      <dgm:spPr/>
      <dgm:t>
        <a:bodyPr/>
        <a:lstStyle/>
        <a:p>
          <a:r>
            <a:rPr lang="el-GR" dirty="0"/>
            <a:t>Αν δεν υπάρχουν σημεία ενδιαφέροντος κολλάει</a:t>
          </a:r>
          <a:endParaRPr lang="en-US" dirty="0"/>
        </a:p>
      </dgm:t>
    </dgm:pt>
    <dgm:pt modelId="{5D915E0D-1C09-417E-B6C6-73C033CD5BE1}" type="parTrans" cxnId="{26EDB35A-9DAF-43D2-9A56-963CDEF7ECF0}">
      <dgm:prSet/>
      <dgm:spPr/>
      <dgm:t>
        <a:bodyPr/>
        <a:lstStyle/>
        <a:p>
          <a:endParaRPr lang="en-US"/>
        </a:p>
      </dgm:t>
    </dgm:pt>
    <dgm:pt modelId="{E51BDFD5-41EA-441B-996C-EC4BD04C9738}" type="sibTrans" cxnId="{26EDB35A-9DAF-43D2-9A56-963CDEF7ECF0}">
      <dgm:prSet/>
      <dgm:spPr/>
      <dgm:t>
        <a:bodyPr/>
        <a:lstStyle/>
        <a:p>
          <a:endParaRPr lang="en-US"/>
        </a:p>
      </dgm:t>
    </dgm:pt>
    <dgm:pt modelId="{FBB13BC4-A704-45DC-A137-6C50244166CC}">
      <dgm:prSet phldrT="[Text]"/>
      <dgm:spPr/>
      <dgm:t>
        <a:bodyPr/>
        <a:lstStyle/>
        <a:p>
          <a:endParaRPr lang="en-US" dirty="0"/>
        </a:p>
      </dgm:t>
    </dgm:pt>
    <dgm:pt modelId="{30D2F623-F5AB-4A2F-89AD-740D477C2D2D}" type="parTrans" cxnId="{B8EA78EC-6954-46BE-8D96-93FC78B1EAB7}">
      <dgm:prSet/>
      <dgm:spPr/>
      <dgm:t>
        <a:bodyPr/>
        <a:lstStyle/>
        <a:p>
          <a:endParaRPr lang="en-US"/>
        </a:p>
      </dgm:t>
    </dgm:pt>
    <dgm:pt modelId="{085B180C-C7B0-48AC-9CEA-7BEB84BF1FBD}" type="sibTrans" cxnId="{B8EA78EC-6954-46BE-8D96-93FC78B1EAB7}">
      <dgm:prSet/>
      <dgm:spPr/>
      <dgm:t>
        <a:bodyPr/>
        <a:lstStyle/>
        <a:p>
          <a:endParaRPr lang="en-US"/>
        </a:p>
      </dgm:t>
    </dgm:pt>
    <dgm:pt modelId="{E77A9F58-2250-4456-84F5-16E3B5641336}">
      <dgm:prSet phldrT="[Text]"/>
      <dgm:spPr/>
      <dgm:t>
        <a:bodyPr/>
        <a:lstStyle/>
        <a:p>
          <a:r>
            <a:rPr lang="el-GR" dirty="0"/>
            <a:t>Λόγω του δικτύου είναι δύσκολος ο συγχρονισμός μεταξύ πόζας κινητού και πόζας από </a:t>
          </a:r>
          <a:r>
            <a:rPr lang="en-US" dirty="0"/>
            <a:t>ArUco</a:t>
          </a:r>
        </a:p>
      </dgm:t>
    </dgm:pt>
    <dgm:pt modelId="{EDA2AD36-DFDF-4E27-B96F-09234A78BED2}" type="parTrans" cxnId="{4BBF13DD-ACAC-45A5-8DAC-52528B43216C}">
      <dgm:prSet/>
      <dgm:spPr/>
      <dgm:t>
        <a:bodyPr/>
        <a:lstStyle/>
        <a:p>
          <a:endParaRPr lang="en-US"/>
        </a:p>
      </dgm:t>
    </dgm:pt>
    <dgm:pt modelId="{3D617038-26B3-4FF5-8F76-5283FC5838A9}" type="sibTrans" cxnId="{4BBF13DD-ACAC-45A5-8DAC-52528B43216C}">
      <dgm:prSet/>
      <dgm:spPr/>
      <dgm:t>
        <a:bodyPr/>
        <a:lstStyle/>
        <a:p>
          <a:endParaRPr lang="en-US"/>
        </a:p>
      </dgm:t>
    </dgm:pt>
    <dgm:pt modelId="{C722BE7F-633F-4B25-ABED-17CFFC476713}">
      <dgm:prSet phldrT="[Text]"/>
      <dgm:spPr/>
      <dgm:t>
        <a:bodyPr/>
        <a:lstStyle/>
        <a:p>
          <a:r>
            <a:rPr lang="el-GR" dirty="0"/>
            <a:t>Αλλάζει συχνά την τοπική αρχή αναφοράς</a:t>
          </a:r>
          <a:endParaRPr lang="en-US" dirty="0"/>
        </a:p>
      </dgm:t>
    </dgm:pt>
    <dgm:pt modelId="{D76C0D69-EBAD-49DD-9C82-79C5EA81E1D3}" type="parTrans" cxnId="{04E36E72-8158-4352-B42A-842C8DF8EFB0}">
      <dgm:prSet/>
      <dgm:spPr/>
      <dgm:t>
        <a:bodyPr/>
        <a:lstStyle/>
        <a:p>
          <a:endParaRPr lang="en-US"/>
        </a:p>
      </dgm:t>
    </dgm:pt>
    <dgm:pt modelId="{EDC631E3-1815-49E0-9DF1-8BE001137DA6}" type="sibTrans" cxnId="{04E36E72-8158-4352-B42A-842C8DF8EFB0}">
      <dgm:prSet/>
      <dgm:spPr/>
      <dgm:t>
        <a:bodyPr/>
        <a:lstStyle/>
        <a:p>
          <a:endParaRPr lang="en-US"/>
        </a:p>
      </dgm:t>
    </dgm:pt>
    <dgm:pt modelId="{C7B9F566-6C75-4545-958C-E175B3676653}">
      <dgm:prSet phldrT="[Text]"/>
      <dgm:spPr/>
      <dgm:t>
        <a:bodyPr/>
        <a:lstStyle/>
        <a:p>
          <a:r>
            <a:rPr lang="en-US" dirty="0"/>
            <a:t>Android</a:t>
          </a:r>
        </a:p>
      </dgm:t>
    </dgm:pt>
    <dgm:pt modelId="{24749AA9-EF17-443E-813E-914CD0794315}" type="parTrans" cxnId="{83D13D31-F275-46C7-BAF6-895D389166DB}">
      <dgm:prSet/>
      <dgm:spPr/>
      <dgm:t>
        <a:bodyPr/>
        <a:lstStyle/>
        <a:p>
          <a:endParaRPr lang="en-US"/>
        </a:p>
      </dgm:t>
    </dgm:pt>
    <dgm:pt modelId="{4753E220-75E4-4B2F-9B95-5E33D1D3DA59}" type="sibTrans" cxnId="{83D13D31-F275-46C7-BAF6-895D389166DB}">
      <dgm:prSet/>
      <dgm:spPr/>
      <dgm:t>
        <a:bodyPr/>
        <a:lstStyle/>
        <a:p>
          <a:endParaRPr lang="en-US"/>
        </a:p>
      </dgm:t>
    </dgm:pt>
    <dgm:pt modelId="{ED5C4B6C-0706-4B91-8E21-325044A2456C}">
      <dgm:prSet phldrT="[Text]"/>
      <dgm:spPr/>
      <dgm:t>
        <a:bodyPr/>
        <a:lstStyle/>
        <a:p>
          <a:r>
            <a:rPr lang="el-GR" dirty="0"/>
            <a:t>Οι συσκευές </a:t>
          </a:r>
          <a:r>
            <a:rPr lang="en-US" dirty="0"/>
            <a:t>Android </a:t>
          </a:r>
          <a:r>
            <a:rPr lang="el-GR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dirty="0"/>
            <a:t>iPhone.</a:t>
          </a:r>
        </a:p>
      </dgm:t>
    </dgm:pt>
    <dgm:pt modelId="{9F9C8D2C-10C5-41FF-946D-DE7B6B13CAA9}" type="parTrans" cxnId="{7F95E02D-F9D1-43BC-917A-7C58E3E3BB2A}">
      <dgm:prSet/>
      <dgm:spPr/>
      <dgm:t>
        <a:bodyPr/>
        <a:lstStyle/>
        <a:p>
          <a:endParaRPr lang="en-US"/>
        </a:p>
      </dgm:t>
    </dgm:pt>
    <dgm:pt modelId="{EED58454-9A1C-4D9C-8D65-FDD519F3BD97}" type="sibTrans" cxnId="{7F95E02D-F9D1-43BC-917A-7C58E3E3BB2A}">
      <dgm:prSet/>
      <dgm:spPr/>
      <dgm:t>
        <a:bodyPr/>
        <a:lstStyle/>
        <a:p>
          <a:endParaRPr lang="en-US"/>
        </a:p>
      </dgm:t>
    </dgm:pt>
    <dgm:pt modelId="{56C7774A-DDEC-428D-A824-59800EAB169F}">
      <dgm:prSet phldrT="[Text]"/>
      <dgm:spPr/>
      <dgm:t>
        <a:bodyPr/>
        <a:lstStyle/>
        <a:p>
          <a:r>
            <a:rPr lang="el-GR" dirty="0"/>
            <a:t>Θόρυβος από αισθητήρες, ανάλογα μα την ποιότητα και το κόστος του κινητού</a:t>
          </a:r>
          <a:endParaRPr lang="en-US" dirty="0"/>
        </a:p>
      </dgm:t>
    </dgm:pt>
    <dgm:pt modelId="{8F69464E-7360-425F-B5E0-929AF4DF6D67}" type="parTrans" cxnId="{3B6AE197-6319-497C-B856-B3BCC8E47FC0}">
      <dgm:prSet/>
      <dgm:spPr/>
      <dgm:t>
        <a:bodyPr/>
        <a:lstStyle/>
        <a:p>
          <a:endParaRPr lang="en-US"/>
        </a:p>
      </dgm:t>
    </dgm:pt>
    <dgm:pt modelId="{C83AB672-1345-4904-B378-73EF59668304}" type="sibTrans" cxnId="{3B6AE197-6319-497C-B856-B3BCC8E47FC0}">
      <dgm:prSet/>
      <dgm:spPr/>
      <dgm:t>
        <a:bodyPr/>
        <a:lstStyle/>
        <a:p>
          <a:endParaRPr lang="en-US"/>
        </a:p>
      </dgm:t>
    </dgm:pt>
    <dgm:pt modelId="{DA5CBBF5-14FF-4706-B13D-D0BA5D756852}">
      <dgm:prSet phldrT="[Text]"/>
      <dgm:spPr/>
      <dgm:t>
        <a:bodyPr/>
        <a:lstStyle/>
        <a:p>
          <a:r>
            <a:rPr lang="el-GR" dirty="0"/>
            <a:t>Ακόμα και η λύση που προτάθηκε χρειάζεται κάποιο χρόνο για να σταθεροποιηθεί</a:t>
          </a:r>
          <a:endParaRPr lang="en-US" dirty="0"/>
        </a:p>
      </dgm:t>
    </dgm:pt>
    <dgm:pt modelId="{8D92182A-870C-4C3E-BC04-265264E72520}" type="parTrans" cxnId="{4D1859FB-AE00-41AB-8975-E2A33B940EDC}">
      <dgm:prSet/>
      <dgm:spPr/>
      <dgm:t>
        <a:bodyPr/>
        <a:lstStyle/>
        <a:p>
          <a:endParaRPr lang="en-US"/>
        </a:p>
      </dgm:t>
    </dgm:pt>
    <dgm:pt modelId="{9692193F-D019-43DC-A993-F4D25752F89E}" type="sibTrans" cxnId="{4D1859FB-AE00-41AB-8975-E2A33B940EDC}">
      <dgm:prSet/>
      <dgm:spPr/>
      <dgm:t>
        <a:bodyPr/>
        <a:lstStyle/>
        <a:p>
          <a:endParaRPr lang="en-US"/>
        </a:p>
      </dgm:t>
    </dgm:pt>
    <dgm:pt modelId="{CF145C40-383D-42DE-BB9F-109FF314FA09}" type="pres">
      <dgm:prSet presAssocID="{8C3367F8-812C-4FFE-B5B7-5EEB64FFADC8}" presName="linear" presStyleCnt="0">
        <dgm:presLayoutVars>
          <dgm:animLvl val="lvl"/>
          <dgm:resizeHandles val="exact"/>
        </dgm:presLayoutVars>
      </dgm:prSet>
      <dgm:spPr/>
    </dgm:pt>
    <dgm:pt modelId="{74E3C0EB-C72C-4E76-894E-1FDA2655ABDD}" type="pres">
      <dgm:prSet presAssocID="{D2B9CBF9-E062-45DD-9348-99721C83C7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6E8CAB-0886-4551-BFCD-0572125B4E23}" type="pres">
      <dgm:prSet presAssocID="{D2B9CBF9-E062-45DD-9348-99721C83C7CA}" presName="childText" presStyleLbl="revTx" presStyleIdx="0" presStyleCnt="3">
        <dgm:presLayoutVars>
          <dgm:bulletEnabled val="1"/>
        </dgm:presLayoutVars>
      </dgm:prSet>
      <dgm:spPr/>
    </dgm:pt>
    <dgm:pt modelId="{78E5758D-C243-4E16-B8F0-DE79CC548F55}" type="pres">
      <dgm:prSet presAssocID="{D379AD53-5DA4-4108-8772-607DC3363B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5253CF-592F-4F7B-94F3-AF10905C776C}" type="pres">
      <dgm:prSet presAssocID="{D379AD53-5DA4-4108-8772-607DC3363BAF}" presName="childText" presStyleLbl="revTx" presStyleIdx="1" presStyleCnt="3">
        <dgm:presLayoutVars>
          <dgm:bulletEnabled val="1"/>
        </dgm:presLayoutVars>
      </dgm:prSet>
      <dgm:spPr/>
    </dgm:pt>
    <dgm:pt modelId="{DD9F51AE-0E0A-4B48-96F0-AFB10E2DCE07}" type="pres">
      <dgm:prSet presAssocID="{C7B9F566-6C75-4545-958C-E175B367665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0A7B867-D053-4DA0-8141-833D745019F0}" type="pres">
      <dgm:prSet presAssocID="{C7B9F566-6C75-4545-958C-E175B367665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ED4825-73BE-4A0A-B367-501575152F22}" srcId="{8C3367F8-812C-4FFE-B5B7-5EEB64FFADC8}" destId="{D379AD53-5DA4-4108-8772-607DC3363BAF}" srcOrd="1" destOrd="0" parTransId="{7D4CBC41-76EB-47D3-965B-ED627A9EE459}" sibTransId="{74F1D1EA-5E5F-48A0-B957-10F93A08EB06}"/>
    <dgm:cxn modelId="{AECE1F2D-77BE-4593-9CD5-6F62282807C2}" type="presOf" srcId="{822553D7-BAEE-4BBF-A6A5-6E4D79A42820}" destId="{926E8CAB-0886-4551-BFCD-0572125B4E23}" srcOrd="0" destOrd="1" presId="urn:microsoft.com/office/officeart/2005/8/layout/vList2"/>
    <dgm:cxn modelId="{7F95E02D-F9D1-43BC-917A-7C58E3E3BB2A}" srcId="{C7B9F566-6C75-4545-958C-E175B3676653}" destId="{ED5C4B6C-0706-4B91-8E21-325044A2456C}" srcOrd="0" destOrd="0" parTransId="{9F9C8D2C-10C5-41FF-946D-DE7B6B13CAA9}" sibTransId="{EED58454-9A1C-4D9C-8D65-FDD519F3BD97}"/>
    <dgm:cxn modelId="{565B7630-8269-4D18-B0D7-5D962C26ACAC}" type="presOf" srcId="{D0013992-DA3C-4E22-872A-D78F5C688372}" destId="{926E8CAB-0886-4551-BFCD-0572125B4E23}" srcOrd="0" destOrd="0" presId="urn:microsoft.com/office/officeart/2005/8/layout/vList2"/>
    <dgm:cxn modelId="{83D13D31-F275-46C7-BAF6-895D389166DB}" srcId="{8C3367F8-812C-4FFE-B5B7-5EEB64FFADC8}" destId="{C7B9F566-6C75-4545-958C-E175B3676653}" srcOrd="2" destOrd="0" parTransId="{24749AA9-EF17-443E-813E-914CD0794315}" sibTransId="{4753E220-75E4-4B2F-9B95-5E33D1D3DA59}"/>
    <dgm:cxn modelId="{4B44AC3E-0BB0-4786-BE7D-7EE5AEB080A4}" type="presOf" srcId="{C722BE7F-633F-4B25-ABED-17CFFC476713}" destId="{926E8CAB-0886-4551-BFCD-0572125B4E23}" srcOrd="0" destOrd="2" presId="urn:microsoft.com/office/officeart/2005/8/layout/vList2"/>
    <dgm:cxn modelId="{5FFA2846-2E1D-40F9-8ACB-2431D14197A1}" type="presOf" srcId="{D2B9CBF9-E062-45DD-9348-99721C83C7CA}" destId="{74E3C0EB-C72C-4E76-894E-1FDA2655ABDD}" srcOrd="0" destOrd="0" presId="urn:microsoft.com/office/officeart/2005/8/layout/vList2"/>
    <dgm:cxn modelId="{DED88C67-EB49-47E4-A36E-7EA16E0ABF1A}" type="presOf" srcId="{DA5CBBF5-14FF-4706-B13D-D0BA5D756852}" destId="{B25253CF-592F-4F7B-94F3-AF10905C776C}" srcOrd="0" destOrd="1" presId="urn:microsoft.com/office/officeart/2005/8/layout/vList2"/>
    <dgm:cxn modelId="{41D23748-B6D0-445C-A9DA-4A6FE2F7859C}" type="presOf" srcId="{D379AD53-5DA4-4108-8772-607DC3363BAF}" destId="{78E5758D-C243-4E16-B8F0-DE79CC548F55}" srcOrd="0" destOrd="0" presId="urn:microsoft.com/office/officeart/2005/8/layout/vList2"/>
    <dgm:cxn modelId="{35501350-C11E-4465-A395-9670BCF5BB3D}" srcId="{D2B9CBF9-E062-45DD-9348-99721C83C7CA}" destId="{D0013992-DA3C-4E22-872A-D78F5C688372}" srcOrd="0" destOrd="0" parTransId="{A6286847-2308-4551-858E-6B7D619E9971}" sibTransId="{1F1953D1-D6FB-4668-A59A-EE485B92EF42}"/>
    <dgm:cxn modelId="{04E36E72-8158-4352-B42A-842C8DF8EFB0}" srcId="{D2B9CBF9-E062-45DD-9348-99721C83C7CA}" destId="{C722BE7F-633F-4B25-ABED-17CFFC476713}" srcOrd="2" destOrd="0" parTransId="{D76C0D69-EBAD-49DD-9C82-79C5EA81E1D3}" sibTransId="{EDC631E3-1815-49E0-9DF1-8BE001137DA6}"/>
    <dgm:cxn modelId="{26EDB35A-9DAF-43D2-9A56-963CDEF7ECF0}" srcId="{D2B9CBF9-E062-45DD-9348-99721C83C7CA}" destId="{822553D7-BAEE-4BBF-A6A5-6E4D79A42820}" srcOrd="1" destOrd="0" parTransId="{5D915E0D-1C09-417E-B6C6-73C033CD5BE1}" sibTransId="{E51BDFD5-41EA-441B-996C-EC4BD04C9738}"/>
    <dgm:cxn modelId="{E2CD2C80-380D-4668-ABD8-6C339691F63B}" type="presOf" srcId="{8C3367F8-812C-4FFE-B5B7-5EEB64FFADC8}" destId="{CF145C40-383D-42DE-BB9F-109FF314FA09}" srcOrd="0" destOrd="0" presId="urn:microsoft.com/office/officeart/2005/8/layout/vList2"/>
    <dgm:cxn modelId="{0CE44290-1EEC-4CD2-AE49-EB3D3EFBCF01}" srcId="{8C3367F8-812C-4FFE-B5B7-5EEB64FFADC8}" destId="{D2B9CBF9-E062-45DD-9348-99721C83C7CA}" srcOrd="0" destOrd="0" parTransId="{938D7D8B-917D-4AEF-A529-935CBB851249}" sibTransId="{54A0C528-DA42-4A13-8156-400DE3E81026}"/>
    <dgm:cxn modelId="{3B6AE197-6319-497C-B856-B3BCC8E47FC0}" srcId="{C7B9F566-6C75-4545-958C-E175B3676653}" destId="{56C7774A-DDEC-428D-A824-59800EAB169F}" srcOrd="1" destOrd="0" parTransId="{8F69464E-7360-425F-B5E0-929AF4DF6D67}" sibTransId="{C83AB672-1345-4904-B378-73EF59668304}"/>
    <dgm:cxn modelId="{C00D5BA8-7494-4688-B242-D0A720556C64}" type="presOf" srcId="{E77A9F58-2250-4456-84F5-16E3B5641336}" destId="{B25253CF-592F-4F7B-94F3-AF10905C776C}" srcOrd="0" destOrd="0" presId="urn:microsoft.com/office/officeart/2005/8/layout/vList2"/>
    <dgm:cxn modelId="{037B97C1-5380-42EC-8208-9EB87D05E862}" type="presOf" srcId="{ED5C4B6C-0706-4B91-8E21-325044A2456C}" destId="{40A7B867-D053-4DA0-8141-833D745019F0}" srcOrd="0" destOrd="0" presId="urn:microsoft.com/office/officeart/2005/8/layout/vList2"/>
    <dgm:cxn modelId="{4BBF13DD-ACAC-45A5-8DAC-52528B43216C}" srcId="{D379AD53-5DA4-4108-8772-607DC3363BAF}" destId="{E77A9F58-2250-4456-84F5-16E3B5641336}" srcOrd="0" destOrd="0" parTransId="{EDA2AD36-DFDF-4E27-B96F-09234A78BED2}" sibTransId="{3D617038-26B3-4FF5-8F76-5283FC5838A9}"/>
    <dgm:cxn modelId="{B8EA78EC-6954-46BE-8D96-93FC78B1EAB7}" srcId="{D2B9CBF9-E062-45DD-9348-99721C83C7CA}" destId="{FBB13BC4-A704-45DC-A137-6C50244166CC}" srcOrd="3" destOrd="0" parTransId="{30D2F623-F5AB-4A2F-89AD-740D477C2D2D}" sibTransId="{085B180C-C7B0-48AC-9CEA-7BEB84BF1FBD}"/>
    <dgm:cxn modelId="{A549CFEC-900B-4A17-A728-52EEAE9C5F03}" type="presOf" srcId="{56C7774A-DDEC-428D-A824-59800EAB169F}" destId="{40A7B867-D053-4DA0-8141-833D745019F0}" srcOrd="0" destOrd="1" presId="urn:microsoft.com/office/officeart/2005/8/layout/vList2"/>
    <dgm:cxn modelId="{A13EF6F1-1744-4842-A375-B6FC6DA98F3B}" type="presOf" srcId="{C7B9F566-6C75-4545-958C-E175B3676653}" destId="{DD9F51AE-0E0A-4B48-96F0-AFB10E2DCE07}" srcOrd="0" destOrd="0" presId="urn:microsoft.com/office/officeart/2005/8/layout/vList2"/>
    <dgm:cxn modelId="{0998B3FA-5821-453D-B7D5-2FAD430F3D79}" type="presOf" srcId="{FBB13BC4-A704-45DC-A137-6C50244166CC}" destId="{926E8CAB-0886-4551-BFCD-0572125B4E23}" srcOrd="0" destOrd="3" presId="urn:microsoft.com/office/officeart/2005/8/layout/vList2"/>
    <dgm:cxn modelId="{4D1859FB-AE00-41AB-8975-E2A33B940EDC}" srcId="{D379AD53-5DA4-4108-8772-607DC3363BAF}" destId="{DA5CBBF5-14FF-4706-B13D-D0BA5D756852}" srcOrd="1" destOrd="0" parTransId="{8D92182A-870C-4C3E-BC04-265264E72520}" sibTransId="{9692193F-D019-43DC-A993-F4D25752F89E}"/>
    <dgm:cxn modelId="{DB5CDF26-460A-4C59-9936-DF586EC88B8B}" type="presParOf" srcId="{CF145C40-383D-42DE-BB9F-109FF314FA09}" destId="{74E3C0EB-C72C-4E76-894E-1FDA2655ABDD}" srcOrd="0" destOrd="0" presId="urn:microsoft.com/office/officeart/2005/8/layout/vList2"/>
    <dgm:cxn modelId="{1B13DB08-28EF-4E9A-802B-DB40685356AC}" type="presParOf" srcId="{CF145C40-383D-42DE-BB9F-109FF314FA09}" destId="{926E8CAB-0886-4551-BFCD-0572125B4E23}" srcOrd="1" destOrd="0" presId="urn:microsoft.com/office/officeart/2005/8/layout/vList2"/>
    <dgm:cxn modelId="{299A49BA-F792-43B3-B818-2AFAE463DE89}" type="presParOf" srcId="{CF145C40-383D-42DE-BB9F-109FF314FA09}" destId="{78E5758D-C243-4E16-B8F0-DE79CC548F55}" srcOrd="2" destOrd="0" presId="urn:microsoft.com/office/officeart/2005/8/layout/vList2"/>
    <dgm:cxn modelId="{BF7F5B16-C69C-46BF-8375-453292314E9B}" type="presParOf" srcId="{CF145C40-383D-42DE-BB9F-109FF314FA09}" destId="{B25253CF-592F-4F7B-94F3-AF10905C776C}" srcOrd="3" destOrd="0" presId="urn:microsoft.com/office/officeart/2005/8/layout/vList2"/>
    <dgm:cxn modelId="{082FB1AD-F3F6-4C1B-8B8E-64D14F5CC099}" type="presParOf" srcId="{CF145C40-383D-42DE-BB9F-109FF314FA09}" destId="{DD9F51AE-0E0A-4B48-96F0-AFB10E2DCE07}" srcOrd="4" destOrd="0" presId="urn:microsoft.com/office/officeart/2005/8/layout/vList2"/>
    <dgm:cxn modelId="{6629C04B-1D13-48B1-9148-F3E5C582F7DE}" type="presParOf" srcId="{CF145C40-383D-42DE-BB9F-109FF314FA09}" destId="{40A7B867-D053-4DA0-8141-833D745019F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DA3EA-7E35-43C8-AB0E-0F87C19DC1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BB0A5-DA04-480C-BF47-52E5861B6CE2}">
      <dgm:prSet phldrT="[Text]"/>
      <dgm:spPr/>
      <dgm:t>
        <a:bodyPr/>
        <a:lstStyle/>
        <a:p>
          <a:r>
            <a:rPr lang="el-GR" b="1" dirty="0"/>
            <a:t>Απόκριση Χρόνου</a:t>
          </a:r>
          <a:endParaRPr lang="en-US" b="1" dirty="0"/>
        </a:p>
      </dgm:t>
    </dgm:pt>
    <dgm:pt modelId="{B6DE13E0-4B10-4139-9177-7DADF4E9C0E7}" type="parTrans" cxnId="{1444D118-0EE9-42E6-80E8-6FC53871903E}">
      <dgm:prSet/>
      <dgm:spPr/>
      <dgm:t>
        <a:bodyPr/>
        <a:lstStyle/>
        <a:p>
          <a:endParaRPr lang="en-US"/>
        </a:p>
      </dgm:t>
    </dgm:pt>
    <dgm:pt modelId="{F6A163DB-1FDC-4C14-A9F7-D77F9901FEF3}" type="sibTrans" cxnId="{1444D118-0EE9-42E6-80E8-6FC53871903E}">
      <dgm:prSet/>
      <dgm:spPr/>
      <dgm:t>
        <a:bodyPr/>
        <a:lstStyle/>
        <a:p>
          <a:endParaRPr lang="en-US"/>
        </a:p>
      </dgm:t>
    </dgm:pt>
    <dgm:pt modelId="{F2332B01-0CD7-4998-9B70-9BA95D01284D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Απόκριση Στόχων</a:t>
          </a:r>
        </a:p>
      </dgm:t>
    </dgm:pt>
    <dgm:pt modelId="{B2F34C0E-D286-4C79-BED0-C9B85830CA59}" type="parTrans" cxnId="{33954DDF-4A9B-4533-BC1F-8E67B1A931FF}">
      <dgm:prSet/>
      <dgm:spPr/>
      <dgm:t>
        <a:bodyPr/>
        <a:lstStyle/>
        <a:p>
          <a:endParaRPr lang="en-US"/>
        </a:p>
      </dgm:t>
    </dgm:pt>
    <dgm:pt modelId="{5FF22774-50FB-454F-B2C2-0BD61311282C}" type="sibTrans" cxnId="{33954DDF-4A9B-4533-BC1F-8E67B1A931FF}">
      <dgm:prSet/>
      <dgm:spPr/>
      <dgm:t>
        <a:bodyPr/>
        <a:lstStyle/>
        <a:p>
          <a:endParaRPr lang="en-US"/>
        </a:p>
      </dgm:t>
    </dgm:pt>
    <dgm:pt modelId="{892E101C-FF30-4C2F-89FC-5A2A22A33B36}">
      <dgm:prSet phldrT="[Text]"/>
      <dgm:spPr/>
      <dgm:t>
        <a:bodyPr/>
        <a:lstStyle/>
        <a:p>
          <a:r>
            <a:rPr lang="el-GR" dirty="0"/>
            <a:t>Ο χρήστης καλείται να επιλέξει </a:t>
          </a:r>
          <a:r>
            <a:rPr lang="el-GR" b="1" dirty="0"/>
            <a:t>20 </a:t>
          </a:r>
          <a:r>
            <a:rPr lang="el-GR" b="0" dirty="0"/>
            <a:t>στόχους σε όσο χρόνο θέλει</a:t>
          </a:r>
          <a:endParaRPr lang="en-US" dirty="0"/>
        </a:p>
      </dgm:t>
    </dgm:pt>
    <dgm:pt modelId="{791AA7A6-8324-4D11-B54C-881FCBF6B98A}" type="parTrans" cxnId="{3F4EF923-DAE5-4F99-9033-CFE2EFC6985A}">
      <dgm:prSet/>
      <dgm:spPr/>
      <dgm:t>
        <a:bodyPr/>
        <a:lstStyle/>
        <a:p>
          <a:endParaRPr lang="en-US"/>
        </a:p>
      </dgm:t>
    </dgm:pt>
    <dgm:pt modelId="{E781266A-02BF-4370-84E7-66D2C387CAD6}" type="sibTrans" cxnId="{3F4EF923-DAE5-4F99-9033-CFE2EFC6985A}">
      <dgm:prSet/>
      <dgm:spPr/>
      <dgm:t>
        <a:bodyPr/>
        <a:lstStyle/>
        <a:p>
          <a:endParaRPr lang="en-US"/>
        </a:p>
      </dgm:t>
    </dgm:pt>
    <dgm:pt modelId="{73C30BE0-89D5-4021-BDD9-8649B9502B80}">
      <dgm:prSet phldrT="[Text]"/>
      <dgm:spPr/>
      <dgm:t>
        <a:bodyPr/>
        <a:lstStyle/>
        <a:p>
          <a:r>
            <a:rPr lang="el-GR" dirty="0"/>
            <a:t>Καταγράφεται ο </a:t>
          </a:r>
          <a:r>
            <a:rPr lang="el-GR" b="1" dirty="0"/>
            <a:t>χρόνος εντοπισμού </a:t>
          </a:r>
          <a:r>
            <a:rPr lang="el-GR" dirty="0"/>
            <a:t>του επόμενου στόχου</a:t>
          </a:r>
          <a:endParaRPr lang="en-US" dirty="0"/>
        </a:p>
      </dgm:t>
    </dgm:pt>
    <dgm:pt modelId="{24899E8C-299F-480C-91E4-35BB87B7109F}" type="parTrans" cxnId="{F6B8DD34-EB13-45BB-B749-05C868923FFF}">
      <dgm:prSet/>
      <dgm:spPr/>
      <dgm:t>
        <a:bodyPr/>
        <a:lstStyle/>
        <a:p>
          <a:endParaRPr lang="en-US"/>
        </a:p>
      </dgm:t>
    </dgm:pt>
    <dgm:pt modelId="{8B79379D-DB20-4490-9FFB-910D8433885B}" type="sibTrans" cxnId="{F6B8DD34-EB13-45BB-B749-05C868923FFF}">
      <dgm:prSet/>
      <dgm:spPr/>
      <dgm:t>
        <a:bodyPr/>
        <a:lstStyle/>
        <a:p>
          <a:endParaRPr lang="en-US"/>
        </a:p>
      </dgm:t>
    </dgm:pt>
    <dgm:pt modelId="{EB6D15E0-B8B3-4F7C-B450-05767903A57B}">
      <dgm:prSet phldrT="[Text]"/>
      <dgm:spPr/>
      <dgm:t>
        <a:bodyPr/>
        <a:lstStyle/>
        <a:p>
          <a:r>
            <a:rPr lang="el-GR" dirty="0"/>
            <a:t> Καταγράφεται ο </a:t>
          </a:r>
          <a:r>
            <a:rPr lang="el-GR" b="1" dirty="0"/>
            <a:t>χρόνος επιλογής </a:t>
          </a:r>
          <a:r>
            <a:rPr lang="el-GR" dirty="0"/>
            <a:t>του επόμενου στόχου αφού εντοπισθεί</a:t>
          </a:r>
          <a:endParaRPr lang="en-US" dirty="0"/>
        </a:p>
      </dgm:t>
    </dgm:pt>
    <dgm:pt modelId="{3E2D78B9-A3E9-45BB-B415-6C08CF8B3F1E}" type="parTrans" cxnId="{605DE193-9DE6-493C-849D-4AB2FF6FE6DB}">
      <dgm:prSet/>
      <dgm:spPr/>
      <dgm:t>
        <a:bodyPr/>
        <a:lstStyle/>
        <a:p>
          <a:endParaRPr lang="en-US"/>
        </a:p>
      </dgm:t>
    </dgm:pt>
    <dgm:pt modelId="{D2046C87-0131-4857-BB8A-D62ABB237C0B}" type="sibTrans" cxnId="{605DE193-9DE6-493C-849D-4AB2FF6FE6DB}">
      <dgm:prSet/>
      <dgm:spPr/>
      <dgm:t>
        <a:bodyPr/>
        <a:lstStyle/>
        <a:p>
          <a:endParaRPr lang="en-US"/>
        </a:p>
      </dgm:t>
    </dgm:pt>
    <dgm:pt modelId="{EDA0470A-211F-4FA6-82C8-863C5D958695}">
      <dgm:prSet phldrT="[Text]"/>
      <dgm:spPr/>
      <dgm:t>
        <a:bodyPr/>
        <a:lstStyle/>
        <a:p>
          <a:r>
            <a:rPr lang="el-GR" b="0" dirty="0"/>
            <a:t>Ο χρήστης έχει </a:t>
          </a:r>
          <a:r>
            <a:rPr lang="el-GR" b="1" dirty="0"/>
            <a:t>45</a:t>
          </a:r>
          <a:r>
            <a:rPr lang="el-GR" b="0" dirty="0"/>
            <a:t> δευτερόλεπτα να επιλέξει όσους περισσότερους στόχους μπορεί</a:t>
          </a:r>
        </a:p>
      </dgm:t>
    </dgm:pt>
    <dgm:pt modelId="{EBE55D75-C732-4870-8211-20A00F294061}" type="parTrans" cxnId="{2BE40D23-1949-4AF3-A356-32B82ECE7E75}">
      <dgm:prSet/>
      <dgm:spPr/>
      <dgm:t>
        <a:bodyPr/>
        <a:lstStyle/>
        <a:p>
          <a:endParaRPr lang="en-US"/>
        </a:p>
      </dgm:t>
    </dgm:pt>
    <dgm:pt modelId="{26BD1297-6BAF-4687-B81D-BF5491953E0A}" type="sibTrans" cxnId="{2BE40D23-1949-4AF3-A356-32B82ECE7E75}">
      <dgm:prSet/>
      <dgm:spPr/>
      <dgm:t>
        <a:bodyPr/>
        <a:lstStyle/>
        <a:p>
          <a:endParaRPr lang="en-US"/>
        </a:p>
      </dgm:t>
    </dgm:pt>
    <dgm:pt modelId="{B78F504C-C949-4AC0-AD36-CBB780E104A3}">
      <dgm:prSet phldrT="[Text]"/>
      <dgm:spPr/>
      <dgm:t>
        <a:bodyPr/>
        <a:lstStyle/>
        <a:p>
          <a:r>
            <a:rPr lang="el-GR" b="0" dirty="0"/>
            <a:t>Καταγράφεται ο </a:t>
          </a:r>
          <a:r>
            <a:rPr lang="el-GR" b="1" dirty="0"/>
            <a:t>συνολικός αριθμός των στόχων </a:t>
          </a:r>
          <a:r>
            <a:rPr lang="el-GR" b="0" dirty="0"/>
            <a:t>που επέλεξε</a:t>
          </a:r>
        </a:p>
      </dgm:t>
    </dgm:pt>
    <dgm:pt modelId="{4E39F6B2-43E4-4E6B-9357-E223773FF5F0}" type="parTrans" cxnId="{3B4C6BD6-F6DA-4800-AB26-C68E6E2FD227}">
      <dgm:prSet/>
      <dgm:spPr/>
      <dgm:t>
        <a:bodyPr/>
        <a:lstStyle/>
        <a:p>
          <a:endParaRPr lang="en-US"/>
        </a:p>
      </dgm:t>
    </dgm:pt>
    <dgm:pt modelId="{723EBA56-A5A3-40D3-B072-2CB3473A9328}" type="sibTrans" cxnId="{3B4C6BD6-F6DA-4800-AB26-C68E6E2FD227}">
      <dgm:prSet/>
      <dgm:spPr/>
      <dgm:t>
        <a:bodyPr/>
        <a:lstStyle/>
        <a:p>
          <a:endParaRPr lang="en-US"/>
        </a:p>
      </dgm:t>
    </dgm:pt>
    <dgm:pt modelId="{94F37539-7063-400B-9FD5-7B3079C14538}" type="pres">
      <dgm:prSet presAssocID="{81CDA3EA-7E35-43C8-AB0E-0F87C19DC1EA}" presName="linear" presStyleCnt="0">
        <dgm:presLayoutVars>
          <dgm:dir/>
          <dgm:animLvl val="lvl"/>
          <dgm:resizeHandles val="exact"/>
        </dgm:presLayoutVars>
      </dgm:prSet>
      <dgm:spPr/>
    </dgm:pt>
    <dgm:pt modelId="{CAF6ED3D-ABBD-4D8E-84F2-B85EAF472E3A}" type="pres">
      <dgm:prSet presAssocID="{BFCBB0A5-DA04-480C-BF47-52E5861B6CE2}" presName="parentLin" presStyleCnt="0"/>
      <dgm:spPr/>
    </dgm:pt>
    <dgm:pt modelId="{E048BB1E-441F-4DEF-9CB6-485BC4CC2654}" type="pres">
      <dgm:prSet presAssocID="{BFCBB0A5-DA04-480C-BF47-52E5861B6CE2}" presName="parentLeftMargin" presStyleLbl="node1" presStyleIdx="0" presStyleCnt="2"/>
      <dgm:spPr/>
    </dgm:pt>
    <dgm:pt modelId="{D74F49C2-2B5E-4A89-B8D9-687A1177F442}" type="pres">
      <dgm:prSet presAssocID="{BFCBB0A5-DA04-480C-BF47-52E5861B6C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097D3B-1ED8-4D48-B564-22EBE5CC28DF}" type="pres">
      <dgm:prSet presAssocID="{BFCBB0A5-DA04-480C-BF47-52E5861B6CE2}" presName="negativeSpace" presStyleCnt="0"/>
      <dgm:spPr/>
    </dgm:pt>
    <dgm:pt modelId="{2AEE1FA1-A003-498C-9100-3732E7445EDA}" type="pres">
      <dgm:prSet presAssocID="{BFCBB0A5-DA04-480C-BF47-52E5861B6CE2}" presName="childText" presStyleLbl="conFgAcc1" presStyleIdx="0" presStyleCnt="2">
        <dgm:presLayoutVars>
          <dgm:bulletEnabled val="1"/>
        </dgm:presLayoutVars>
      </dgm:prSet>
      <dgm:spPr/>
    </dgm:pt>
    <dgm:pt modelId="{53B16735-924B-4CB9-B862-4FC593AE26E6}" type="pres">
      <dgm:prSet presAssocID="{F6A163DB-1FDC-4C14-A9F7-D77F9901FEF3}" presName="spaceBetweenRectangles" presStyleCnt="0"/>
      <dgm:spPr/>
    </dgm:pt>
    <dgm:pt modelId="{A4E0A3C7-B7AD-4D41-A83C-E906D96408B7}" type="pres">
      <dgm:prSet presAssocID="{F2332B01-0CD7-4998-9B70-9BA95D01284D}" presName="parentLin" presStyleCnt="0"/>
      <dgm:spPr/>
    </dgm:pt>
    <dgm:pt modelId="{E872C835-C52F-476D-A493-FE9ED7C3953E}" type="pres">
      <dgm:prSet presAssocID="{F2332B01-0CD7-4998-9B70-9BA95D01284D}" presName="parentLeftMargin" presStyleLbl="node1" presStyleIdx="0" presStyleCnt="2"/>
      <dgm:spPr/>
    </dgm:pt>
    <dgm:pt modelId="{DB726043-3E53-41A4-8DC1-A6C080B20B31}" type="pres">
      <dgm:prSet presAssocID="{F2332B01-0CD7-4998-9B70-9BA95D01284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FBF4BF-9B7E-44EF-A064-D266BD283F13}" type="pres">
      <dgm:prSet presAssocID="{F2332B01-0CD7-4998-9B70-9BA95D01284D}" presName="negativeSpace" presStyleCnt="0"/>
      <dgm:spPr/>
    </dgm:pt>
    <dgm:pt modelId="{DD0E3074-4177-40E7-A7AB-BFF0725168EB}" type="pres">
      <dgm:prSet presAssocID="{F2332B01-0CD7-4998-9B70-9BA95D01284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97BEF01-C6D1-438C-8653-0F8333D25377}" type="presOf" srcId="{EDA0470A-211F-4FA6-82C8-863C5D958695}" destId="{DD0E3074-4177-40E7-A7AB-BFF0725168EB}" srcOrd="0" destOrd="0" presId="urn:microsoft.com/office/officeart/2005/8/layout/list1"/>
    <dgm:cxn modelId="{1444D118-0EE9-42E6-80E8-6FC53871903E}" srcId="{81CDA3EA-7E35-43C8-AB0E-0F87C19DC1EA}" destId="{BFCBB0A5-DA04-480C-BF47-52E5861B6CE2}" srcOrd="0" destOrd="0" parTransId="{B6DE13E0-4B10-4139-9177-7DADF4E9C0E7}" sibTransId="{F6A163DB-1FDC-4C14-A9F7-D77F9901FEF3}"/>
    <dgm:cxn modelId="{19B3DB20-519E-4514-9DCF-B1E64E094FA7}" type="presOf" srcId="{F2332B01-0CD7-4998-9B70-9BA95D01284D}" destId="{E872C835-C52F-476D-A493-FE9ED7C3953E}" srcOrd="0" destOrd="0" presId="urn:microsoft.com/office/officeart/2005/8/layout/list1"/>
    <dgm:cxn modelId="{2BE40D23-1949-4AF3-A356-32B82ECE7E75}" srcId="{F2332B01-0CD7-4998-9B70-9BA95D01284D}" destId="{EDA0470A-211F-4FA6-82C8-863C5D958695}" srcOrd="0" destOrd="0" parTransId="{EBE55D75-C732-4870-8211-20A00F294061}" sibTransId="{26BD1297-6BAF-4687-B81D-BF5491953E0A}"/>
    <dgm:cxn modelId="{3F4EF923-DAE5-4F99-9033-CFE2EFC6985A}" srcId="{BFCBB0A5-DA04-480C-BF47-52E5861B6CE2}" destId="{892E101C-FF30-4C2F-89FC-5A2A22A33B36}" srcOrd="0" destOrd="0" parTransId="{791AA7A6-8324-4D11-B54C-881FCBF6B98A}" sibTransId="{E781266A-02BF-4370-84E7-66D2C387CAD6}"/>
    <dgm:cxn modelId="{F6B8DD34-EB13-45BB-B749-05C868923FFF}" srcId="{BFCBB0A5-DA04-480C-BF47-52E5861B6CE2}" destId="{73C30BE0-89D5-4021-BDD9-8649B9502B80}" srcOrd="1" destOrd="0" parTransId="{24899E8C-299F-480C-91E4-35BB87B7109F}" sibTransId="{8B79379D-DB20-4490-9FFB-910D8433885B}"/>
    <dgm:cxn modelId="{30136D77-2A56-442F-9BC4-E4F477B4B5FA}" type="presOf" srcId="{BFCBB0A5-DA04-480C-BF47-52E5861B6CE2}" destId="{E048BB1E-441F-4DEF-9CB6-485BC4CC2654}" srcOrd="0" destOrd="0" presId="urn:microsoft.com/office/officeart/2005/8/layout/list1"/>
    <dgm:cxn modelId="{605DE193-9DE6-493C-849D-4AB2FF6FE6DB}" srcId="{BFCBB0A5-DA04-480C-BF47-52E5861B6CE2}" destId="{EB6D15E0-B8B3-4F7C-B450-05767903A57B}" srcOrd="2" destOrd="0" parTransId="{3E2D78B9-A3E9-45BB-B415-6C08CF8B3F1E}" sibTransId="{D2046C87-0131-4857-BB8A-D62ABB237C0B}"/>
    <dgm:cxn modelId="{EEB6629C-171A-4CBB-A290-6250115B1AC8}" type="presOf" srcId="{EB6D15E0-B8B3-4F7C-B450-05767903A57B}" destId="{2AEE1FA1-A003-498C-9100-3732E7445EDA}" srcOrd="0" destOrd="2" presId="urn:microsoft.com/office/officeart/2005/8/layout/list1"/>
    <dgm:cxn modelId="{4616BDBA-26D3-485E-8BF6-E1B36C7CA6CA}" type="presOf" srcId="{B78F504C-C949-4AC0-AD36-CBB780E104A3}" destId="{DD0E3074-4177-40E7-A7AB-BFF0725168EB}" srcOrd="0" destOrd="1" presId="urn:microsoft.com/office/officeart/2005/8/layout/list1"/>
    <dgm:cxn modelId="{60D012BD-9721-49B7-AFB0-416FEBDACE1A}" type="presOf" srcId="{81CDA3EA-7E35-43C8-AB0E-0F87C19DC1EA}" destId="{94F37539-7063-400B-9FD5-7B3079C14538}" srcOrd="0" destOrd="0" presId="urn:microsoft.com/office/officeart/2005/8/layout/list1"/>
    <dgm:cxn modelId="{E18E58BF-3A95-4C63-9043-EEAC99435A82}" type="presOf" srcId="{F2332B01-0CD7-4998-9B70-9BA95D01284D}" destId="{DB726043-3E53-41A4-8DC1-A6C080B20B31}" srcOrd="1" destOrd="0" presId="urn:microsoft.com/office/officeart/2005/8/layout/list1"/>
    <dgm:cxn modelId="{07F7ACC8-1F9F-47F5-9725-BF95C88CB361}" type="presOf" srcId="{892E101C-FF30-4C2F-89FC-5A2A22A33B36}" destId="{2AEE1FA1-A003-498C-9100-3732E7445EDA}" srcOrd="0" destOrd="0" presId="urn:microsoft.com/office/officeart/2005/8/layout/list1"/>
    <dgm:cxn modelId="{393B17C9-86CC-427A-A1D1-527711B22B14}" type="presOf" srcId="{BFCBB0A5-DA04-480C-BF47-52E5861B6CE2}" destId="{D74F49C2-2B5E-4A89-B8D9-687A1177F442}" srcOrd="1" destOrd="0" presId="urn:microsoft.com/office/officeart/2005/8/layout/list1"/>
    <dgm:cxn modelId="{C288A3C9-DC8B-40BD-B7B8-CCAAA7CB78E5}" type="presOf" srcId="{73C30BE0-89D5-4021-BDD9-8649B9502B80}" destId="{2AEE1FA1-A003-498C-9100-3732E7445EDA}" srcOrd="0" destOrd="1" presId="urn:microsoft.com/office/officeart/2005/8/layout/list1"/>
    <dgm:cxn modelId="{3B4C6BD6-F6DA-4800-AB26-C68E6E2FD227}" srcId="{F2332B01-0CD7-4998-9B70-9BA95D01284D}" destId="{B78F504C-C949-4AC0-AD36-CBB780E104A3}" srcOrd="1" destOrd="0" parTransId="{4E39F6B2-43E4-4E6B-9357-E223773FF5F0}" sibTransId="{723EBA56-A5A3-40D3-B072-2CB3473A9328}"/>
    <dgm:cxn modelId="{33954DDF-4A9B-4533-BC1F-8E67B1A931FF}" srcId="{81CDA3EA-7E35-43C8-AB0E-0F87C19DC1EA}" destId="{F2332B01-0CD7-4998-9B70-9BA95D01284D}" srcOrd="1" destOrd="0" parTransId="{B2F34C0E-D286-4C79-BED0-C9B85830CA59}" sibTransId="{5FF22774-50FB-454F-B2C2-0BD61311282C}"/>
    <dgm:cxn modelId="{CA2840B1-F50D-44E9-AA3E-42ECA6773932}" type="presParOf" srcId="{94F37539-7063-400B-9FD5-7B3079C14538}" destId="{CAF6ED3D-ABBD-4D8E-84F2-B85EAF472E3A}" srcOrd="0" destOrd="0" presId="urn:microsoft.com/office/officeart/2005/8/layout/list1"/>
    <dgm:cxn modelId="{63A6D1E6-9DE6-4324-B268-BA8635D23F4B}" type="presParOf" srcId="{CAF6ED3D-ABBD-4D8E-84F2-B85EAF472E3A}" destId="{E048BB1E-441F-4DEF-9CB6-485BC4CC2654}" srcOrd="0" destOrd="0" presId="urn:microsoft.com/office/officeart/2005/8/layout/list1"/>
    <dgm:cxn modelId="{B60E1D19-15A7-45B2-ACE1-56BCDEAEB4A8}" type="presParOf" srcId="{CAF6ED3D-ABBD-4D8E-84F2-B85EAF472E3A}" destId="{D74F49C2-2B5E-4A89-B8D9-687A1177F442}" srcOrd="1" destOrd="0" presId="urn:microsoft.com/office/officeart/2005/8/layout/list1"/>
    <dgm:cxn modelId="{6FBBE7CB-1BB9-4B41-9382-9CF974A2E6AB}" type="presParOf" srcId="{94F37539-7063-400B-9FD5-7B3079C14538}" destId="{9E097D3B-1ED8-4D48-B564-22EBE5CC28DF}" srcOrd="1" destOrd="0" presId="urn:microsoft.com/office/officeart/2005/8/layout/list1"/>
    <dgm:cxn modelId="{BCFC0F36-E939-4F51-9791-A885B48D1EEE}" type="presParOf" srcId="{94F37539-7063-400B-9FD5-7B3079C14538}" destId="{2AEE1FA1-A003-498C-9100-3732E7445EDA}" srcOrd="2" destOrd="0" presId="urn:microsoft.com/office/officeart/2005/8/layout/list1"/>
    <dgm:cxn modelId="{459E4DE7-1104-4F00-90FB-A66C1847AC9D}" type="presParOf" srcId="{94F37539-7063-400B-9FD5-7B3079C14538}" destId="{53B16735-924B-4CB9-B862-4FC593AE26E6}" srcOrd="3" destOrd="0" presId="urn:microsoft.com/office/officeart/2005/8/layout/list1"/>
    <dgm:cxn modelId="{5E81944F-B2F9-4D8C-9F76-81864B81A777}" type="presParOf" srcId="{94F37539-7063-400B-9FD5-7B3079C14538}" destId="{A4E0A3C7-B7AD-4D41-A83C-E906D96408B7}" srcOrd="4" destOrd="0" presId="urn:microsoft.com/office/officeart/2005/8/layout/list1"/>
    <dgm:cxn modelId="{DD9B92AB-8B31-4BFB-8CCC-F8367E3C8CD2}" type="presParOf" srcId="{A4E0A3C7-B7AD-4D41-A83C-E906D96408B7}" destId="{E872C835-C52F-476D-A493-FE9ED7C3953E}" srcOrd="0" destOrd="0" presId="urn:microsoft.com/office/officeart/2005/8/layout/list1"/>
    <dgm:cxn modelId="{D7CF5C6B-B1DB-4FFF-99E8-C055E4512103}" type="presParOf" srcId="{A4E0A3C7-B7AD-4D41-A83C-E906D96408B7}" destId="{DB726043-3E53-41A4-8DC1-A6C080B20B31}" srcOrd="1" destOrd="0" presId="urn:microsoft.com/office/officeart/2005/8/layout/list1"/>
    <dgm:cxn modelId="{3F658E39-5ED4-4A98-B39E-8F41B23C81A6}" type="presParOf" srcId="{94F37539-7063-400B-9FD5-7B3079C14538}" destId="{56FBF4BF-9B7E-44EF-A064-D266BD283F13}" srcOrd="5" destOrd="0" presId="urn:microsoft.com/office/officeart/2005/8/layout/list1"/>
    <dgm:cxn modelId="{D72C4C9F-C816-41CD-951C-9EB3231AA5F9}" type="presParOf" srcId="{94F37539-7063-400B-9FD5-7B3079C14538}" destId="{DD0E3074-4177-40E7-A7AB-BFF0725168E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92477-79AC-4662-8073-04B5AC790F54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B6529D-4943-4BE4-ACB1-0C404DB82FC4}">
      <dgm:prSet/>
      <dgm:spPr/>
      <dgm:t>
        <a:bodyPr/>
        <a:lstStyle/>
        <a:p>
          <a:r>
            <a:rPr lang="en-US" dirty="0"/>
            <a:t>VR</a:t>
          </a:r>
        </a:p>
      </dgm:t>
    </dgm:pt>
    <dgm:pt modelId="{16B522E1-CAA6-411F-949A-CC9895FD3D96}" type="parTrans" cxnId="{67BB285D-A04A-41BC-B29A-9B2C04213ED4}">
      <dgm:prSet/>
      <dgm:spPr/>
      <dgm:t>
        <a:bodyPr/>
        <a:lstStyle/>
        <a:p>
          <a:endParaRPr lang="en-US"/>
        </a:p>
      </dgm:t>
    </dgm:pt>
    <dgm:pt modelId="{A49C5E05-D09A-4E6E-ABB7-638CD13F8B57}" type="sibTrans" cxnId="{67BB285D-A04A-41BC-B29A-9B2C04213ED4}">
      <dgm:prSet/>
      <dgm:spPr/>
      <dgm:t>
        <a:bodyPr/>
        <a:lstStyle/>
        <a:p>
          <a:endParaRPr lang="en-US"/>
        </a:p>
      </dgm:t>
    </dgm:pt>
    <dgm:pt modelId="{86F52608-71BF-41E1-A3B6-EDC4083133BE}">
      <dgm:prSet/>
      <dgm:spPr/>
      <dgm:t>
        <a:bodyPr/>
        <a:lstStyle/>
        <a:p>
          <a:r>
            <a:rPr lang="en-US" dirty="0"/>
            <a:t>AR</a:t>
          </a:r>
        </a:p>
      </dgm:t>
    </dgm:pt>
    <dgm:pt modelId="{6088A63F-B32C-4925-9B8E-410039AEEB13}" type="parTrans" cxnId="{0C6B1A38-22C2-45CE-9E08-F5267B9E05FB}">
      <dgm:prSet/>
      <dgm:spPr/>
      <dgm:t>
        <a:bodyPr/>
        <a:lstStyle/>
        <a:p>
          <a:endParaRPr lang="en-US"/>
        </a:p>
      </dgm:t>
    </dgm:pt>
    <dgm:pt modelId="{20BFAC31-58D9-4CCE-985B-E4A9630D9855}" type="sibTrans" cxnId="{0C6B1A38-22C2-45CE-9E08-F5267B9E05FB}">
      <dgm:prSet/>
      <dgm:spPr/>
      <dgm:t>
        <a:bodyPr/>
        <a:lstStyle/>
        <a:p>
          <a:endParaRPr lang="en-US"/>
        </a:p>
      </dgm:t>
    </dgm:pt>
    <dgm:pt modelId="{DB62687D-E867-4DB9-B211-9195B08B1375}">
      <dgm:prSet/>
      <dgm:spPr/>
      <dgm:t>
        <a:bodyPr/>
        <a:lstStyle/>
        <a:p>
          <a:r>
            <a:rPr lang="en-US" dirty="0"/>
            <a:t>MR</a:t>
          </a:r>
        </a:p>
      </dgm:t>
    </dgm:pt>
    <dgm:pt modelId="{816A745D-7E61-400C-8CB2-72811BCE199D}" type="parTrans" cxnId="{D8753569-35A6-4F67-971B-C15E1963A662}">
      <dgm:prSet/>
      <dgm:spPr/>
      <dgm:t>
        <a:bodyPr/>
        <a:lstStyle/>
        <a:p>
          <a:endParaRPr lang="en-US"/>
        </a:p>
      </dgm:t>
    </dgm:pt>
    <dgm:pt modelId="{1443E986-B6BA-49E2-B7A6-C6F35AB2E372}" type="sibTrans" cxnId="{D8753569-35A6-4F67-971B-C15E1963A662}">
      <dgm:prSet/>
      <dgm:spPr/>
      <dgm:t>
        <a:bodyPr/>
        <a:lstStyle/>
        <a:p>
          <a:endParaRPr lang="en-US"/>
        </a:p>
      </dgm:t>
    </dgm:pt>
    <dgm:pt modelId="{4EF6EB9A-20C6-45A0-AE40-8632A99FBA98}" type="pres">
      <dgm:prSet presAssocID="{2BF92477-79AC-4662-8073-04B5AC790F54}" presName="Name0" presStyleCnt="0">
        <dgm:presLayoutVars>
          <dgm:chMax val="4"/>
          <dgm:resizeHandles val="exact"/>
        </dgm:presLayoutVars>
      </dgm:prSet>
      <dgm:spPr/>
    </dgm:pt>
    <dgm:pt modelId="{232D5955-E90D-41F7-AFB4-43D1F4BD546B}" type="pres">
      <dgm:prSet presAssocID="{2BF92477-79AC-4662-8073-04B5AC790F54}" presName="ellipse" presStyleLbl="trBgShp" presStyleIdx="0" presStyleCnt="1"/>
      <dgm:spPr/>
    </dgm:pt>
    <dgm:pt modelId="{58C40307-430F-45E4-906B-97B1B5D34BCA}" type="pres">
      <dgm:prSet presAssocID="{2BF92477-79AC-4662-8073-04B5AC790F54}" presName="arrow1" presStyleLbl="fgShp" presStyleIdx="0" presStyleCnt="1"/>
      <dgm:spPr/>
    </dgm:pt>
    <dgm:pt modelId="{E5D96E2D-82E4-443B-AF43-2EAAE7FD1052}" type="pres">
      <dgm:prSet presAssocID="{2BF92477-79AC-4662-8073-04B5AC790F54}" presName="rectangle" presStyleLbl="revTx" presStyleIdx="0" presStyleCnt="1">
        <dgm:presLayoutVars>
          <dgm:bulletEnabled val="1"/>
        </dgm:presLayoutVars>
      </dgm:prSet>
      <dgm:spPr/>
    </dgm:pt>
    <dgm:pt modelId="{BA5457F4-713B-4473-81D4-0E57185A6443}" type="pres">
      <dgm:prSet presAssocID="{86F52608-71BF-41E1-A3B6-EDC4083133BE}" presName="item1" presStyleLbl="node1" presStyleIdx="0" presStyleCnt="2">
        <dgm:presLayoutVars>
          <dgm:bulletEnabled val="1"/>
        </dgm:presLayoutVars>
      </dgm:prSet>
      <dgm:spPr/>
    </dgm:pt>
    <dgm:pt modelId="{71049EB4-7056-498C-A3B7-657B8C5C1EFF}" type="pres">
      <dgm:prSet presAssocID="{DB62687D-E867-4DB9-B211-9195B08B1375}" presName="item2" presStyleLbl="node1" presStyleIdx="1" presStyleCnt="2">
        <dgm:presLayoutVars>
          <dgm:bulletEnabled val="1"/>
        </dgm:presLayoutVars>
      </dgm:prSet>
      <dgm:spPr/>
    </dgm:pt>
    <dgm:pt modelId="{4D04E466-5FC4-4AFC-8F5E-19A36A34BC85}" type="pres">
      <dgm:prSet presAssocID="{2BF92477-79AC-4662-8073-04B5AC790F54}" presName="funnel" presStyleLbl="trAlignAcc1" presStyleIdx="0" presStyleCnt="1"/>
      <dgm:spPr/>
    </dgm:pt>
  </dgm:ptLst>
  <dgm:cxnLst>
    <dgm:cxn modelId="{0C6B1A38-22C2-45CE-9E08-F5267B9E05FB}" srcId="{2BF92477-79AC-4662-8073-04B5AC790F54}" destId="{86F52608-71BF-41E1-A3B6-EDC4083133BE}" srcOrd="1" destOrd="0" parTransId="{6088A63F-B32C-4925-9B8E-410039AEEB13}" sibTransId="{20BFAC31-58D9-4CCE-985B-E4A9630D9855}"/>
    <dgm:cxn modelId="{67BB285D-A04A-41BC-B29A-9B2C04213ED4}" srcId="{2BF92477-79AC-4662-8073-04B5AC790F54}" destId="{20B6529D-4943-4BE4-ACB1-0C404DB82FC4}" srcOrd="0" destOrd="0" parTransId="{16B522E1-CAA6-411F-949A-CC9895FD3D96}" sibTransId="{A49C5E05-D09A-4E6E-ABB7-638CD13F8B57}"/>
    <dgm:cxn modelId="{D8753569-35A6-4F67-971B-C15E1963A662}" srcId="{2BF92477-79AC-4662-8073-04B5AC790F54}" destId="{DB62687D-E867-4DB9-B211-9195B08B1375}" srcOrd="2" destOrd="0" parTransId="{816A745D-7E61-400C-8CB2-72811BCE199D}" sibTransId="{1443E986-B6BA-49E2-B7A6-C6F35AB2E372}"/>
    <dgm:cxn modelId="{FD3F3373-0210-44FD-9BBD-8A924B80A8E9}" type="presOf" srcId="{86F52608-71BF-41E1-A3B6-EDC4083133BE}" destId="{BA5457F4-713B-4473-81D4-0E57185A6443}" srcOrd="0" destOrd="0" presId="urn:microsoft.com/office/officeart/2005/8/layout/funnel1"/>
    <dgm:cxn modelId="{7A914F55-0068-4411-ABD6-0E3E7A0D828C}" type="presOf" srcId="{DB62687D-E867-4DB9-B211-9195B08B1375}" destId="{E5D96E2D-82E4-443B-AF43-2EAAE7FD1052}" srcOrd="0" destOrd="0" presId="urn:microsoft.com/office/officeart/2005/8/layout/funnel1"/>
    <dgm:cxn modelId="{EF346F9A-8A4F-45FF-A821-FD2EC1B0B710}" type="presOf" srcId="{20B6529D-4943-4BE4-ACB1-0C404DB82FC4}" destId="{71049EB4-7056-498C-A3B7-657B8C5C1EFF}" srcOrd="0" destOrd="0" presId="urn:microsoft.com/office/officeart/2005/8/layout/funnel1"/>
    <dgm:cxn modelId="{1E5E55CD-0F2E-469F-ACC9-8CA91763E21F}" type="presOf" srcId="{2BF92477-79AC-4662-8073-04B5AC790F54}" destId="{4EF6EB9A-20C6-45A0-AE40-8632A99FBA98}" srcOrd="0" destOrd="0" presId="urn:microsoft.com/office/officeart/2005/8/layout/funnel1"/>
    <dgm:cxn modelId="{890F82A8-F0A4-432B-BC2E-4655D07FA6A9}" type="presParOf" srcId="{4EF6EB9A-20C6-45A0-AE40-8632A99FBA98}" destId="{232D5955-E90D-41F7-AFB4-43D1F4BD546B}" srcOrd="0" destOrd="0" presId="urn:microsoft.com/office/officeart/2005/8/layout/funnel1"/>
    <dgm:cxn modelId="{D45E8820-D854-40E5-B5CD-19DCCFB4B323}" type="presParOf" srcId="{4EF6EB9A-20C6-45A0-AE40-8632A99FBA98}" destId="{58C40307-430F-45E4-906B-97B1B5D34BCA}" srcOrd="1" destOrd="0" presId="urn:microsoft.com/office/officeart/2005/8/layout/funnel1"/>
    <dgm:cxn modelId="{4B61DBA3-A9F6-4C58-90E1-C4AC50BCFC42}" type="presParOf" srcId="{4EF6EB9A-20C6-45A0-AE40-8632A99FBA98}" destId="{E5D96E2D-82E4-443B-AF43-2EAAE7FD1052}" srcOrd="2" destOrd="0" presId="urn:microsoft.com/office/officeart/2005/8/layout/funnel1"/>
    <dgm:cxn modelId="{664B4720-D154-48F7-9FCE-6F2AEB6BBC6D}" type="presParOf" srcId="{4EF6EB9A-20C6-45A0-AE40-8632A99FBA98}" destId="{BA5457F4-713B-4473-81D4-0E57185A6443}" srcOrd="3" destOrd="0" presId="urn:microsoft.com/office/officeart/2005/8/layout/funnel1"/>
    <dgm:cxn modelId="{467E5C52-2170-4595-B90D-C530035450DC}" type="presParOf" srcId="{4EF6EB9A-20C6-45A0-AE40-8632A99FBA98}" destId="{71049EB4-7056-498C-A3B7-657B8C5C1EFF}" srcOrd="4" destOrd="0" presId="urn:microsoft.com/office/officeart/2005/8/layout/funnel1"/>
    <dgm:cxn modelId="{BE357BC4-BDCD-4226-9C96-8C6BF4A220C5}" type="presParOf" srcId="{4EF6EB9A-20C6-45A0-AE40-8632A99FBA98}" destId="{4D04E466-5FC4-4AFC-8F5E-19A36A34BC8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3005-A89E-4627-A287-891A420184FB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C1BB-595D-41BB-AFC1-2A5AADBE86A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l-GR" b="1" dirty="0"/>
            <a:t>Αλληλεπίδραση</a:t>
          </a:r>
          <a:endParaRPr lang="en-US" b="1" dirty="0"/>
        </a:p>
      </dgm:t>
    </dgm:pt>
    <dgm:pt modelId="{07617D2C-FB00-47A7-B05D-1F8778DCDACF}" type="parTrans" cxnId="{D4C4F795-B8B5-46EA-8E7B-11C14DE3DA93}">
      <dgm:prSet/>
      <dgm:spPr/>
      <dgm:t>
        <a:bodyPr/>
        <a:lstStyle/>
        <a:p>
          <a:endParaRPr lang="en-US"/>
        </a:p>
      </dgm:t>
    </dgm:pt>
    <dgm:pt modelId="{7C415FF0-3D22-41C9-8752-D15E05A99176}" type="sibTrans" cxnId="{D4C4F795-B8B5-46EA-8E7B-11C14DE3DA93}">
      <dgm:prSet/>
      <dgm:spPr/>
      <dgm:t>
        <a:bodyPr/>
        <a:lstStyle/>
        <a:p>
          <a:endParaRPr lang="en-US"/>
        </a:p>
      </dgm:t>
    </dgm:pt>
    <dgm:pt modelId="{A9BC9970-C0C7-4973-893C-61AF2AF206A2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Φωνής</a:t>
          </a:r>
          <a:endParaRPr lang="en-US" b="1" dirty="0"/>
        </a:p>
      </dgm:t>
    </dgm:pt>
    <dgm:pt modelId="{8D33EBA5-DB24-48F9-B5A8-DF49EBAE257D}" type="parTrans" cxnId="{962B165E-4322-4C46-BC6A-4EA46CB71D8E}">
      <dgm:prSet/>
      <dgm:spPr/>
      <dgm:t>
        <a:bodyPr/>
        <a:lstStyle/>
        <a:p>
          <a:endParaRPr lang="en-US"/>
        </a:p>
      </dgm:t>
    </dgm:pt>
    <dgm:pt modelId="{F96199F4-729E-4D75-BA46-03649856A98E}" type="sibTrans" cxnId="{962B165E-4322-4C46-BC6A-4EA46CB71D8E}">
      <dgm:prSet/>
      <dgm:spPr/>
      <dgm:t>
        <a:bodyPr/>
        <a:lstStyle/>
        <a:p>
          <a:endParaRPr lang="en-US"/>
        </a:p>
      </dgm:t>
    </dgm:pt>
    <dgm:pt modelId="{A7CFAE84-4747-4C60-90E5-0CF9DF649F64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/>
            <a:t>Gaze</a:t>
          </a:r>
        </a:p>
      </dgm:t>
    </dgm:pt>
    <dgm:pt modelId="{204D22EA-7C6B-46E9-B1A3-C12489A0B93C}" type="parTrans" cxnId="{2088347D-D62E-437E-A502-A7EC9B6C94B6}">
      <dgm:prSet/>
      <dgm:spPr/>
      <dgm:t>
        <a:bodyPr/>
        <a:lstStyle/>
        <a:p>
          <a:endParaRPr lang="en-US"/>
        </a:p>
      </dgm:t>
    </dgm:pt>
    <dgm:pt modelId="{154DB043-2F58-4328-99C8-3C7FA745CB97}" type="sibTrans" cxnId="{2088347D-D62E-437E-A502-A7EC9B6C94B6}">
      <dgm:prSet/>
      <dgm:spPr/>
      <dgm:t>
        <a:bodyPr/>
        <a:lstStyle/>
        <a:p>
          <a:endParaRPr lang="en-US"/>
        </a:p>
      </dgm:t>
    </dgm:pt>
    <dgm:pt modelId="{2E3FBFBD-3EE9-4E31-B33A-48859300C964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Χεριού</a:t>
          </a:r>
          <a:endParaRPr lang="en-US" b="1" dirty="0"/>
        </a:p>
      </dgm:t>
    </dgm:pt>
    <dgm:pt modelId="{4FEF57FD-2D76-47FF-86DB-31FED807A847}" type="parTrans" cxnId="{CB49162C-AC3F-462A-B2C4-7FEA37A74DA8}">
      <dgm:prSet/>
      <dgm:spPr/>
      <dgm:t>
        <a:bodyPr/>
        <a:lstStyle/>
        <a:p>
          <a:endParaRPr lang="en-US"/>
        </a:p>
      </dgm:t>
    </dgm:pt>
    <dgm:pt modelId="{772DDF10-CD6A-4410-A768-A9DECA6B4A3C}" type="sibTrans" cxnId="{CB49162C-AC3F-462A-B2C4-7FEA37A74DA8}">
      <dgm:prSet/>
      <dgm:spPr/>
      <dgm:t>
        <a:bodyPr/>
        <a:lstStyle/>
        <a:p>
          <a:endParaRPr lang="en-US"/>
        </a:p>
      </dgm:t>
    </dgm:pt>
    <dgm:pt modelId="{40726D27-A778-40F5-91DC-0DF2BE62023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Βλέμματος</a:t>
          </a:r>
          <a:endParaRPr lang="en-US" b="1" dirty="0"/>
        </a:p>
      </dgm:t>
    </dgm:pt>
    <dgm:pt modelId="{AE919CB4-55A0-4149-9D5A-0849FBF6DD1B}" type="parTrans" cxnId="{1166B662-0DB5-49A6-9B95-952DD69DFA40}">
      <dgm:prSet/>
      <dgm:spPr/>
      <dgm:t>
        <a:bodyPr/>
        <a:lstStyle/>
        <a:p>
          <a:endParaRPr lang="en-US"/>
        </a:p>
      </dgm:t>
    </dgm:pt>
    <dgm:pt modelId="{6912C1D6-A445-42D6-8EA0-08FBD8DEAB83}" type="sibTrans" cxnId="{1166B662-0DB5-49A6-9B95-952DD69DFA40}">
      <dgm:prSet/>
      <dgm:spPr/>
      <dgm:t>
        <a:bodyPr/>
        <a:lstStyle/>
        <a:p>
          <a:endParaRPr lang="en-US"/>
        </a:p>
      </dgm:t>
    </dgm:pt>
    <dgm:pt modelId="{E5014F98-4253-43B1-9BA6-35E0B4991310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Κεφαλής</a:t>
          </a:r>
          <a:endParaRPr lang="en-US" b="1" dirty="0"/>
        </a:p>
      </dgm:t>
    </dgm:pt>
    <dgm:pt modelId="{8EB4DD29-4A46-4C01-A23F-BCB02819720E}" type="parTrans" cxnId="{660C2009-9883-4E70-A662-3393F5D7D142}">
      <dgm:prSet/>
      <dgm:spPr/>
      <dgm:t>
        <a:bodyPr/>
        <a:lstStyle/>
        <a:p>
          <a:endParaRPr lang="en-US"/>
        </a:p>
      </dgm:t>
    </dgm:pt>
    <dgm:pt modelId="{0BE1EC8E-AC9E-43D9-A0E9-2F1B5043BC0F}" type="sibTrans" cxnId="{660C2009-9883-4E70-A662-3393F5D7D142}">
      <dgm:prSet/>
      <dgm:spPr/>
      <dgm:t>
        <a:bodyPr/>
        <a:lstStyle/>
        <a:p>
          <a:endParaRPr lang="en-US"/>
        </a:p>
      </dgm:t>
    </dgm:pt>
    <dgm:pt modelId="{1D5E87E9-6FE6-4C55-BBBE-DD15A745372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Χειρονομίες</a:t>
          </a:r>
          <a:endParaRPr lang="en-US" b="1" dirty="0"/>
        </a:p>
      </dgm:t>
    </dgm:pt>
    <dgm:pt modelId="{626A5672-4E3C-4C0B-B5A3-2EF92B81D835}" type="parTrans" cxnId="{23FBE4EB-C2C2-464C-8806-0842995709EB}">
      <dgm:prSet/>
      <dgm:spPr/>
      <dgm:t>
        <a:bodyPr/>
        <a:lstStyle/>
        <a:p>
          <a:endParaRPr lang="en-US"/>
        </a:p>
      </dgm:t>
    </dgm:pt>
    <dgm:pt modelId="{BFE6C35D-8604-4A2D-9294-6AD10250A70D}" type="sibTrans" cxnId="{23FBE4EB-C2C2-464C-8806-0842995709EB}">
      <dgm:prSet/>
      <dgm:spPr/>
      <dgm:t>
        <a:bodyPr/>
        <a:lstStyle/>
        <a:p>
          <a:endParaRPr lang="en-US"/>
        </a:p>
      </dgm:t>
    </dgm:pt>
    <dgm:pt modelId="{3E54CB1E-A429-4A14-BD0D-661B8284A3B7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Σκελετός</a:t>
          </a:r>
          <a:endParaRPr lang="en-US" b="1" dirty="0"/>
        </a:p>
      </dgm:t>
    </dgm:pt>
    <dgm:pt modelId="{6ED0C9BC-613B-4602-9E89-7C1CBFDBF8D0}" type="parTrans" cxnId="{3E7A1A34-29B4-439C-ACF0-EFBA7F296EB1}">
      <dgm:prSet/>
      <dgm:spPr/>
      <dgm:t>
        <a:bodyPr/>
        <a:lstStyle/>
        <a:p>
          <a:endParaRPr lang="en-US"/>
        </a:p>
      </dgm:t>
    </dgm:pt>
    <dgm:pt modelId="{98D3859A-A410-4A1C-899D-B0A0D201DE12}" type="sibTrans" cxnId="{3E7A1A34-29B4-439C-ACF0-EFBA7F296EB1}">
      <dgm:prSet/>
      <dgm:spPr/>
      <dgm:t>
        <a:bodyPr/>
        <a:lstStyle/>
        <a:p>
          <a:endParaRPr lang="en-US"/>
        </a:p>
      </dgm:t>
    </dgm:pt>
    <dgm:pt modelId="{217ECD3D-6946-431B-BFB0-2C95D4D77D84}" type="pres">
      <dgm:prSet presAssocID="{0DE53005-A89E-4627-A287-891A420184F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C4AF5A-FFD8-4BD4-97C8-640D7CDFDCAC}" type="pres">
      <dgm:prSet presAssocID="{0DE53005-A89E-4627-A287-891A420184FB}" presName="hierFlow" presStyleCnt="0"/>
      <dgm:spPr/>
    </dgm:pt>
    <dgm:pt modelId="{BD5DDF08-3147-415F-B151-DEA1D2F5B54C}" type="pres">
      <dgm:prSet presAssocID="{0DE53005-A89E-4627-A287-891A420184F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767F37-155D-4BF9-B386-B5EF155D9DB4}" type="pres">
      <dgm:prSet presAssocID="{A10DC1BB-595D-41BB-AFC1-2A5AADBE86AA}" presName="Name14" presStyleCnt="0"/>
      <dgm:spPr/>
    </dgm:pt>
    <dgm:pt modelId="{BBFE9958-0191-47D0-836A-26996B40B139}" type="pres">
      <dgm:prSet presAssocID="{A10DC1BB-595D-41BB-AFC1-2A5AADBE86AA}" presName="level1Shape" presStyleLbl="node0" presStyleIdx="0" presStyleCnt="1">
        <dgm:presLayoutVars>
          <dgm:chPref val="3"/>
        </dgm:presLayoutVars>
      </dgm:prSet>
      <dgm:spPr/>
    </dgm:pt>
    <dgm:pt modelId="{9BC826FF-6C22-4287-9EF4-F1EBB35A9FF5}" type="pres">
      <dgm:prSet presAssocID="{A10DC1BB-595D-41BB-AFC1-2A5AADBE86AA}" presName="hierChild2" presStyleCnt="0"/>
      <dgm:spPr/>
    </dgm:pt>
    <dgm:pt modelId="{37474B6D-4AAE-49A3-BEA7-A01CE40A602F}" type="pres">
      <dgm:prSet presAssocID="{8D33EBA5-DB24-48F9-B5A8-DF49EBAE257D}" presName="Name19" presStyleLbl="parChTrans1D2" presStyleIdx="0" presStyleCnt="3"/>
      <dgm:spPr/>
    </dgm:pt>
    <dgm:pt modelId="{80C6A0EB-E8F8-4506-9FF9-C2668422FD86}" type="pres">
      <dgm:prSet presAssocID="{A9BC9970-C0C7-4973-893C-61AF2AF206A2}" presName="Name21" presStyleCnt="0"/>
      <dgm:spPr/>
    </dgm:pt>
    <dgm:pt modelId="{9A3B0C85-A60C-4C5E-8D32-3D114D5B5795}" type="pres">
      <dgm:prSet presAssocID="{A9BC9970-C0C7-4973-893C-61AF2AF206A2}" presName="level2Shape" presStyleLbl="node2" presStyleIdx="0" presStyleCnt="3"/>
      <dgm:spPr/>
    </dgm:pt>
    <dgm:pt modelId="{D6A0A63C-C88E-4BAA-831D-2B2CD5C702E2}" type="pres">
      <dgm:prSet presAssocID="{A9BC9970-C0C7-4973-893C-61AF2AF206A2}" presName="hierChild3" presStyleCnt="0"/>
      <dgm:spPr/>
    </dgm:pt>
    <dgm:pt modelId="{0827BC33-BC5E-4BE5-B50C-0B8AC60ABF87}" type="pres">
      <dgm:prSet presAssocID="{204D22EA-7C6B-46E9-B1A3-C12489A0B93C}" presName="Name19" presStyleLbl="parChTrans1D2" presStyleIdx="1" presStyleCnt="3"/>
      <dgm:spPr/>
    </dgm:pt>
    <dgm:pt modelId="{6AB3A073-0DCE-4321-A98A-9E6F66B21F1F}" type="pres">
      <dgm:prSet presAssocID="{A7CFAE84-4747-4C60-90E5-0CF9DF649F64}" presName="Name21" presStyleCnt="0"/>
      <dgm:spPr/>
    </dgm:pt>
    <dgm:pt modelId="{F5D2D9D8-EFF5-4D61-8AB1-6AC794BDE708}" type="pres">
      <dgm:prSet presAssocID="{A7CFAE84-4747-4C60-90E5-0CF9DF649F64}" presName="level2Shape" presStyleLbl="node2" presStyleIdx="1" presStyleCnt="3"/>
      <dgm:spPr/>
    </dgm:pt>
    <dgm:pt modelId="{FEB0160A-4E03-4768-9426-5D23C752BAAC}" type="pres">
      <dgm:prSet presAssocID="{A7CFAE84-4747-4C60-90E5-0CF9DF649F64}" presName="hierChild3" presStyleCnt="0"/>
      <dgm:spPr/>
    </dgm:pt>
    <dgm:pt modelId="{F80FD92A-755B-4E12-A2EB-7DCB78C865BC}" type="pres">
      <dgm:prSet presAssocID="{AE919CB4-55A0-4149-9D5A-0849FBF6DD1B}" presName="Name19" presStyleLbl="parChTrans1D3" presStyleIdx="0" presStyleCnt="4"/>
      <dgm:spPr/>
    </dgm:pt>
    <dgm:pt modelId="{298A5AA4-3745-428E-96D9-DB3127803F7A}" type="pres">
      <dgm:prSet presAssocID="{40726D27-A778-40F5-91DC-0DF2BE620232}" presName="Name21" presStyleCnt="0"/>
      <dgm:spPr/>
    </dgm:pt>
    <dgm:pt modelId="{35C34AE6-0AD2-44E6-AC07-68BCE295BE87}" type="pres">
      <dgm:prSet presAssocID="{40726D27-A778-40F5-91DC-0DF2BE620232}" presName="level2Shape" presStyleLbl="node3" presStyleIdx="0" presStyleCnt="4"/>
      <dgm:spPr/>
    </dgm:pt>
    <dgm:pt modelId="{17575A27-16AF-4F96-B14C-6B6EB5FA668E}" type="pres">
      <dgm:prSet presAssocID="{40726D27-A778-40F5-91DC-0DF2BE620232}" presName="hierChild3" presStyleCnt="0"/>
      <dgm:spPr/>
    </dgm:pt>
    <dgm:pt modelId="{60998E86-EF41-4D34-ACE1-6E410CB01AC7}" type="pres">
      <dgm:prSet presAssocID="{8EB4DD29-4A46-4C01-A23F-BCB02819720E}" presName="Name19" presStyleLbl="parChTrans1D3" presStyleIdx="1" presStyleCnt="4"/>
      <dgm:spPr/>
    </dgm:pt>
    <dgm:pt modelId="{5B54CB4C-B3AD-43E5-AD54-C2E03FBC4C98}" type="pres">
      <dgm:prSet presAssocID="{E5014F98-4253-43B1-9BA6-35E0B4991310}" presName="Name21" presStyleCnt="0"/>
      <dgm:spPr/>
    </dgm:pt>
    <dgm:pt modelId="{895D9B1B-64E3-4B35-A69F-CF02CF96632A}" type="pres">
      <dgm:prSet presAssocID="{E5014F98-4253-43B1-9BA6-35E0B4991310}" presName="level2Shape" presStyleLbl="node3" presStyleIdx="1" presStyleCnt="4"/>
      <dgm:spPr/>
    </dgm:pt>
    <dgm:pt modelId="{CFB50935-F34E-4526-9AB1-2A28174F2B38}" type="pres">
      <dgm:prSet presAssocID="{E5014F98-4253-43B1-9BA6-35E0B4991310}" presName="hierChild3" presStyleCnt="0"/>
      <dgm:spPr/>
    </dgm:pt>
    <dgm:pt modelId="{51F773D3-7EA7-4948-971A-977B6BA786CA}" type="pres">
      <dgm:prSet presAssocID="{4FEF57FD-2D76-47FF-86DB-31FED807A847}" presName="Name19" presStyleLbl="parChTrans1D2" presStyleIdx="2" presStyleCnt="3"/>
      <dgm:spPr/>
    </dgm:pt>
    <dgm:pt modelId="{FDFCFD5C-4DD9-4C04-A27C-3D11B2A7EB59}" type="pres">
      <dgm:prSet presAssocID="{2E3FBFBD-3EE9-4E31-B33A-48859300C964}" presName="Name21" presStyleCnt="0"/>
      <dgm:spPr/>
    </dgm:pt>
    <dgm:pt modelId="{25F1BFC7-2E38-427C-A07D-99E9B0886221}" type="pres">
      <dgm:prSet presAssocID="{2E3FBFBD-3EE9-4E31-B33A-48859300C964}" presName="level2Shape" presStyleLbl="node2" presStyleIdx="2" presStyleCnt="3"/>
      <dgm:spPr/>
    </dgm:pt>
    <dgm:pt modelId="{DE1C8119-A04F-43F6-9612-669B56814607}" type="pres">
      <dgm:prSet presAssocID="{2E3FBFBD-3EE9-4E31-B33A-48859300C964}" presName="hierChild3" presStyleCnt="0"/>
      <dgm:spPr/>
    </dgm:pt>
    <dgm:pt modelId="{67740E03-C82F-4359-8D21-F140194C0E54}" type="pres">
      <dgm:prSet presAssocID="{626A5672-4E3C-4C0B-B5A3-2EF92B81D835}" presName="Name19" presStyleLbl="parChTrans1D3" presStyleIdx="2" presStyleCnt="4"/>
      <dgm:spPr/>
    </dgm:pt>
    <dgm:pt modelId="{2CBC5FDA-1176-4017-97D5-38C0D79B64E9}" type="pres">
      <dgm:prSet presAssocID="{1D5E87E9-6FE6-4C55-BBBE-DD15A7453722}" presName="Name21" presStyleCnt="0"/>
      <dgm:spPr/>
    </dgm:pt>
    <dgm:pt modelId="{A384116A-9836-4576-A0B0-D58E1EB4D7F8}" type="pres">
      <dgm:prSet presAssocID="{1D5E87E9-6FE6-4C55-BBBE-DD15A7453722}" presName="level2Shape" presStyleLbl="node3" presStyleIdx="2" presStyleCnt="4"/>
      <dgm:spPr/>
    </dgm:pt>
    <dgm:pt modelId="{44D9536B-CEEC-4B57-874A-EEA97E05449B}" type="pres">
      <dgm:prSet presAssocID="{1D5E87E9-6FE6-4C55-BBBE-DD15A7453722}" presName="hierChild3" presStyleCnt="0"/>
      <dgm:spPr/>
    </dgm:pt>
    <dgm:pt modelId="{411E8022-6DF8-45C5-B62B-E7E03EE79DCB}" type="pres">
      <dgm:prSet presAssocID="{6ED0C9BC-613B-4602-9E89-7C1CBFDBF8D0}" presName="Name19" presStyleLbl="parChTrans1D3" presStyleIdx="3" presStyleCnt="4"/>
      <dgm:spPr/>
    </dgm:pt>
    <dgm:pt modelId="{80A56486-4418-415B-8A60-3E700E35993F}" type="pres">
      <dgm:prSet presAssocID="{3E54CB1E-A429-4A14-BD0D-661B8284A3B7}" presName="Name21" presStyleCnt="0"/>
      <dgm:spPr/>
    </dgm:pt>
    <dgm:pt modelId="{8532E8F0-8AAB-4B9D-AEC6-2CE68A2F4A37}" type="pres">
      <dgm:prSet presAssocID="{3E54CB1E-A429-4A14-BD0D-661B8284A3B7}" presName="level2Shape" presStyleLbl="node3" presStyleIdx="3" presStyleCnt="4"/>
      <dgm:spPr/>
    </dgm:pt>
    <dgm:pt modelId="{F131C172-BBBB-472F-8876-1F0BC44D792F}" type="pres">
      <dgm:prSet presAssocID="{3E54CB1E-A429-4A14-BD0D-661B8284A3B7}" presName="hierChild3" presStyleCnt="0"/>
      <dgm:spPr/>
    </dgm:pt>
    <dgm:pt modelId="{D83455F4-6E57-4499-8934-47F3D1A2BD25}" type="pres">
      <dgm:prSet presAssocID="{0DE53005-A89E-4627-A287-891A420184FB}" presName="bgShapesFlow" presStyleCnt="0"/>
      <dgm:spPr/>
    </dgm:pt>
  </dgm:ptLst>
  <dgm:cxnLst>
    <dgm:cxn modelId="{0361F702-CDC6-4266-88D9-193C08AC0A9F}" type="presOf" srcId="{8D33EBA5-DB24-48F9-B5A8-DF49EBAE257D}" destId="{37474B6D-4AAE-49A3-BEA7-A01CE40A602F}" srcOrd="0" destOrd="0" presId="urn:microsoft.com/office/officeart/2005/8/layout/hierarchy6"/>
    <dgm:cxn modelId="{32262607-18F9-48C6-A43B-456B0B5DF6C7}" type="presOf" srcId="{A7CFAE84-4747-4C60-90E5-0CF9DF649F64}" destId="{F5D2D9D8-EFF5-4D61-8AB1-6AC794BDE708}" srcOrd="0" destOrd="0" presId="urn:microsoft.com/office/officeart/2005/8/layout/hierarchy6"/>
    <dgm:cxn modelId="{46168D07-CEEA-4F1E-85C2-55A2C963AC5A}" type="presOf" srcId="{40726D27-A778-40F5-91DC-0DF2BE620232}" destId="{35C34AE6-0AD2-44E6-AC07-68BCE295BE87}" srcOrd="0" destOrd="0" presId="urn:microsoft.com/office/officeart/2005/8/layout/hierarchy6"/>
    <dgm:cxn modelId="{660C2009-9883-4E70-A662-3393F5D7D142}" srcId="{A7CFAE84-4747-4C60-90E5-0CF9DF649F64}" destId="{E5014F98-4253-43B1-9BA6-35E0B4991310}" srcOrd="1" destOrd="0" parTransId="{8EB4DD29-4A46-4C01-A23F-BCB02819720E}" sibTransId="{0BE1EC8E-AC9E-43D9-A0E9-2F1B5043BC0F}"/>
    <dgm:cxn modelId="{00ADA609-5866-4346-945A-1F6271C4C8FD}" type="presOf" srcId="{204D22EA-7C6B-46E9-B1A3-C12489A0B93C}" destId="{0827BC33-BC5E-4BE5-B50C-0B8AC60ABF87}" srcOrd="0" destOrd="0" presId="urn:microsoft.com/office/officeart/2005/8/layout/hierarchy6"/>
    <dgm:cxn modelId="{A10F0E1D-4394-4CF6-9DBB-F360AFF88578}" type="presOf" srcId="{3E54CB1E-A429-4A14-BD0D-661B8284A3B7}" destId="{8532E8F0-8AAB-4B9D-AEC6-2CE68A2F4A37}" srcOrd="0" destOrd="0" presId="urn:microsoft.com/office/officeart/2005/8/layout/hierarchy6"/>
    <dgm:cxn modelId="{CB49162C-AC3F-462A-B2C4-7FEA37A74DA8}" srcId="{A10DC1BB-595D-41BB-AFC1-2A5AADBE86AA}" destId="{2E3FBFBD-3EE9-4E31-B33A-48859300C964}" srcOrd="2" destOrd="0" parTransId="{4FEF57FD-2D76-47FF-86DB-31FED807A847}" sibTransId="{772DDF10-CD6A-4410-A768-A9DECA6B4A3C}"/>
    <dgm:cxn modelId="{1ABF2030-83CC-4A93-91B7-9A5F467CB864}" type="presOf" srcId="{4FEF57FD-2D76-47FF-86DB-31FED807A847}" destId="{51F773D3-7EA7-4948-971A-977B6BA786CA}" srcOrd="0" destOrd="0" presId="urn:microsoft.com/office/officeart/2005/8/layout/hierarchy6"/>
    <dgm:cxn modelId="{3E7A1A34-29B4-439C-ACF0-EFBA7F296EB1}" srcId="{2E3FBFBD-3EE9-4E31-B33A-48859300C964}" destId="{3E54CB1E-A429-4A14-BD0D-661B8284A3B7}" srcOrd="1" destOrd="0" parTransId="{6ED0C9BC-613B-4602-9E89-7C1CBFDBF8D0}" sibTransId="{98D3859A-A410-4A1C-899D-B0A0D201DE12}"/>
    <dgm:cxn modelId="{962B165E-4322-4C46-BC6A-4EA46CB71D8E}" srcId="{A10DC1BB-595D-41BB-AFC1-2A5AADBE86AA}" destId="{A9BC9970-C0C7-4973-893C-61AF2AF206A2}" srcOrd="0" destOrd="0" parTransId="{8D33EBA5-DB24-48F9-B5A8-DF49EBAE257D}" sibTransId="{F96199F4-729E-4D75-BA46-03649856A98E}"/>
    <dgm:cxn modelId="{1166B662-0DB5-49A6-9B95-952DD69DFA40}" srcId="{A7CFAE84-4747-4C60-90E5-0CF9DF649F64}" destId="{40726D27-A778-40F5-91DC-0DF2BE620232}" srcOrd="0" destOrd="0" parTransId="{AE919CB4-55A0-4149-9D5A-0849FBF6DD1B}" sibTransId="{6912C1D6-A445-42D6-8EA0-08FBD8DEAB83}"/>
    <dgm:cxn modelId="{DDB45348-0299-486D-BAF4-66DF88A82588}" type="presOf" srcId="{A10DC1BB-595D-41BB-AFC1-2A5AADBE86AA}" destId="{BBFE9958-0191-47D0-836A-26996B40B139}" srcOrd="0" destOrd="0" presId="urn:microsoft.com/office/officeart/2005/8/layout/hierarchy6"/>
    <dgm:cxn modelId="{6FE2F757-FD9E-4ABF-846C-F890E4DAB34E}" type="presOf" srcId="{AE919CB4-55A0-4149-9D5A-0849FBF6DD1B}" destId="{F80FD92A-755B-4E12-A2EB-7DCB78C865BC}" srcOrd="0" destOrd="0" presId="urn:microsoft.com/office/officeart/2005/8/layout/hierarchy6"/>
    <dgm:cxn modelId="{2088347D-D62E-437E-A502-A7EC9B6C94B6}" srcId="{A10DC1BB-595D-41BB-AFC1-2A5AADBE86AA}" destId="{A7CFAE84-4747-4C60-90E5-0CF9DF649F64}" srcOrd="1" destOrd="0" parTransId="{204D22EA-7C6B-46E9-B1A3-C12489A0B93C}" sibTransId="{154DB043-2F58-4328-99C8-3C7FA745CB97}"/>
    <dgm:cxn modelId="{21011E80-EC4A-4521-9B9A-D4B4F76A967F}" type="presOf" srcId="{A9BC9970-C0C7-4973-893C-61AF2AF206A2}" destId="{9A3B0C85-A60C-4C5E-8D32-3D114D5B5795}" srcOrd="0" destOrd="0" presId="urn:microsoft.com/office/officeart/2005/8/layout/hierarchy6"/>
    <dgm:cxn modelId="{766AF889-0F55-4AC0-A09B-37A9E1318A4F}" type="presOf" srcId="{8EB4DD29-4A46-4C01-A23F-BCB02819720E}" destId="{60998E86-EF41-4D34-ACE1-6E410CB01AC7}" srcOrd="0" destOrd="0" presId="urn:microsoft.com/office/officeart/2005/8/layout/hierarchy6"/>
    <dgm:cxn modelId="{D4C4F795-B8B5-46EA-8E7B-11C14DE3DA93}" srcId="{0DE53005-A89E-4627-A287-891A420184FB}" destId="{A10DC1BB-595D-41BB-AFC1-2A5AADBE86AA}" srcOrd="0" destOrd="0" parTransId="{07617D2C-FB00-47A7-B05D-1F8778DCDACF}" sibTransId="{7C415FF0-3D22-41C9-8752-D15E05A99176}"/>
    <dgm:cxn modelId="{D2456399-E506-43B6-A22B-48C8C19452E4}" type="presOf" srcId="{1D5E87E9-6FE6-4C55-BBBE-DD15A7453722}" destId="{A384116A-9836-4576-A0B0-D58E1EB4D7F8}" srcOrd="0" destOrd="0" presId="urn:microsoft.com/office/officeart/2005/8/layout/hierarchy6"/>
    <dgm:cxn modelId="{9F85A59C-9302-4043-A76E-0CD8412AAAFD}" type="presOf" srcId="{626A5672-4E3C-4C0B-B5A3-2EF92B81D835}" destId="{67740E03-C82F-4359-8D21-F140194C0E54}" srcOrd="0" destOrd="0" presId="urn:microsoft.com/office/officeart/2005/8/layout/hierarchy6"/>
    <dgm:cxn modelId="{59C3D9A3-94AB-4B0B-BCB0-5DF145C84172}" type="presOf" srcId="{6ED0C9BC-613B-4602-9E89-7C1CBFDBF8D0}" destId="{411E8022-6DF8-45C5-B62B-E7E03EE79DCB}" srcOrd="0" destOrd="0" presId="urn:microsoft.com/office/officeart/2005/8/layout/hierarchy6"/>
    <dgm:cxn modelId="{6530DCB3-79DC-4FCF-BC09-1C0D4AA09B4B}" type="presOf" srcId="{E5014F98-4253-43B1-9BA6-35E0B4991310}" destId="{895D9B1B-64E3-4B35-A69F-CF02CF96632A}" srcOrd="0" destOrd="0" presId="urn:microsoft.com/office/officeart/2005/8/layout/hierarchy6"/>
    <dgm:cxn modelId="{51FB53C6-6665-455A-9612-757A6615137B}" type="presOf" srcId="{0DE53005-A89E-4627-A287-891A420184FB}" destId="{217ECD3D-6946-431B-BFB0-2C95D4D77D84}" srcOrd="0" destOrd="0" presId="urn:microsoft.com/office/officeart/2005/8/layout/hierarchy6"/>
    <dgm:cxn modelId="{6023D3DA-D05A-4FCB-AE12-A4E42047D9AB}" type="presOf" srcId="{2E3FBFBD-3EE9-4E31-B33A-48859300C964}" destId="{25F1BFC7-2E38-427C-A07D-99E9B0886221}" srcOrd="0" destOrd="0" presId="urn:microsoft.com/office/officeart/2005/8/layout/hierarchy6"/>
    <dgm:cxn modelId="{23FBE4EB-C2C2-464C-8806-0842995709EB}" srcId="{2E3FBFBD-3EE9-4E31-B33A-48859300C964}" destId="{1D5E87E9-6FE6-4C55-BBBE-DD15A7453722}" srcOrd="0" destOrd="0" parTransId="{626A5672-4E3C-4C0B-B5A3-2EF92B81D835}" sibTransId="{BFE6C35D-8604-4A2D-9294-6AD10250A70D}"/>
    <dgm:cxn modelId="{287D2606-2735-41B5-A319-B20858475E44}" type="presParOf" srcId="{217ECD3D-6946-431B-BFB0-2C95D4D77D84}" destId="{38C4AF5A-FFD8-4BD4-97C8-640D7CDFDCAC}" srcOrd="0" destOrd="0" presId="urn:microsoft.com/office/officeart/2005/8/layout/hierarchy6"/>
    <dgm:cxn modelId="{F17A5E3E-F6F8-4D22-9E40-A16C1735B8F4}" type="presParOf" srcId="{38C4AF5A-FFD8-4BD4-97C8-640D7CDFDCAC}" destId="{BD5DDF08-3147-415F-B151-DEA1D2F5B54C}" srcOrd="0" destOrd="0" presId="urn:microsoft.com/office/officeart/2005/8/layout/hierarchy6"/>
    <dgm:cxn modelId="{CAABDE4D-B763-47A4-8F6D-5B5E3AABC9AE}" type="presParOf" srcId="{BD5DDF08-3147-415F-B151-DEA1D2F5B54C}" destId="{1B767F37-155D-4BF9-B386-B5EF155D9DB4}" srcOrd="0" destOrd="0" presId="urn:microsoft.com/office/officeart/2005/8/layout/hierarchy6"/>
    <dgm:cxn modelId="{8F895187-558C-4EF6-8CA5-82FF3944FA42}" type="presParOf" srcId="{1B767F37-155D-4BF9-B386-B5EF155D9DB4}" destId="{BBFE9958-0191-47D0-836A-26996B40B139}" srcOrd="0" destOrd="0" presId="urn:microsoft.com/office/officeart/2005/8/layout/hierarchy6"/>
    <dgm:cxn modelId="{2B5E1241-2E4A-404D-B26C-C770A5682820}" type="presParOf" srcId="{1B767F37-155D-4BF9-B386-B5EF155D9DB4}" destId="{9BC826FF-6C22-4287-9EF4-F1EBB35A9FF5}" srcOrd="1" destOrd="0" presId="urn:microsoft.com/office/officeart/2005/8/layout/hierarchy6"/>
    <dgm:cxn modelId="{63FD9FDD-02D4-41BF-AD06-16D412C8CF82}" type="presParOf" srcId="{9BC826FF-6C22-4287-9EF4-F1EBB35A9FF5}" destId="{37474B6D-4AAE-49A3-BEA7-A01CE40A602F}" srcOrd="0" destOrd="0" presId="urn:microsoft.com/office/officeart/2005/8/layout/hierarchy6"/>
    <dgm:cxn modelId="{1FFE2981-39D2-45C5-B38B-37F807592D48}" type="presParOf" srcId="{9BC826FF-6C22-4287-9EF4-F1EBB35A9FF5}" destId="{80C6A0EB-E8F8-4506-9FF9-C2668422FD86}" srcOrd="1" destOrd="0" presId="urn:microsoft.com/office/officeart/2005/8/layout/hierarchy6"/>
    <dgm:cxn modelId="{6018F103-6B43-4BEB-9354-9008C38CB47D}" type="presParOf" srcId="{80C6A0EB-E8F8-4506-9FF9-C2668422FD86}" destId="{9A3B0C85-A60C-4C5E-8D32-3D114D5B5795}" srcOrd="0" destOrd="0" presId="urn:microsoft.com/office/officeart/2005/8/layout/hierarchy6"/>
    <dgm:cxn modelId="{6E00651D-4E4C-4532-9623-48B3FFEABF21}" type="presParOf" srcId="{80C6A0EB-E8F8-4506-9FF9-C2668422FD86}" destId="{D6A0A63C-C88E-4BAA-831D-2B2CD5C702E2}" srcOrd="1" destOrd="0" presId="urn:microsoft.com/office/officeart/2005/8/layout/hierarchy6"/>
    <dgm:cxn modelId="{E43A5724-A869-4FFF-8913-9E5CC14A2B2A}" type="presParOf" srcId="{9BC826FF-6C22-4287-9EF4-F1EBB35A9FF5}" destId="{0827BC33-BC5E-4BE5-B50C-0B8AC60ABF87}" srcOrd="2" destOrd="0" presId="urn:microsoft.com/office/officeart/2005/8/layout/hierarchy6"/>
    <dgm:cxn modelId="{9DF2D459-6C16-44DE-889A-DDB182A27DE0}" type="presParOf" srcId="{9BC826FF-6C22-4287-9EF4-F1EBB35A9FF5}" destId="{6AB3A073-0DCE-4321-A98A-9E6F66B21F1F}" srcOrd="3" destOrd="0" presId="urn:microsoft.com/office/officeart/2005/8/layout/hierarchy6"/>
    <dgm:cxn modelId="{6345D5D9-4192-499A-804E-D1C7B7F04C05}" type="presParOf" srcId="{6AB3A073-0DCE-4321-A98A-9E6F66B21F1F}" destId="{F5D2D9D8-EFF5-4D61-8AB1-6AC794BDE708}" srcOrd="0" destOrd="0" presId="urn:microsoft.com/office/officeart/2005/8/layout/hierarchy6"/>
    <dgm:cxn modelId="{B17F29F5-5389-4A48-BF40-59A008FCA121}" type="presParOf" srcId="{6AB3A073-0DCE-4321-A98A-9E6F66B21F1F}" destId="{FEB0160A-4E03-4768-9426-5D23C752BAAC}" srcOrd="1" destOrd="0" presId="urn:microsoft.com/office/officeart/2005/8/layout/hierarchy6"/>
    <dgm:cxn modelId="{B92597AC-9AE7-4114-9719-6F5D805916B5}" type="presParOf" srcId="{FEB0160A-4E03-4768-9426-5D23C752BAAC}" destId="{F80FD92A-755B-4E12-A2EB-7DCB78C865BC}" srcOrd="0" destOrd="0" presId="urn:microsoft.com/office/officeart/2005/8/layout/hierarchy6"/>
    <dgm:cxn modelId="{BA3A6D5C-1E68-40EB-9444-C257431719AC}" type="presParOf" srcId="{FEB0160A-4E03-4768-9426-5D23C752BAAC}" destId="{298A5AA4-3745-428E-96D9-DB3127803F7A}" srcOrd="1" destOrd="0" presId="urn:microsoft.com/office/officeart/2005/8/layout/hierarchy6"/>
    <dgm:cxn modelId="{624213B3-D001-4DF3-9A86-DCECCA9A7CE1}" type="presParOf" srcId="{298A5AA4-3745-428E-96D9-DB3127803F7A}" destId="{35C34AE6-0AD2-44E6-AC07-68BCE295BE87}" srcOrd="0" destOrd="0" presId="urn:microsoft.com/office/officeart/2005/8/layout/hierarchy6"/>
    <dgm:cxn modelId="{70FFBCA6-C5FC-4BCE-8B6D-D28052F1B8C8}" type="presParOf" srcId="{298A5AA4-3745-428E-96D9-DB3127803F7A}" destId="{17575A27-16AF-4F96-B14C-6B6EB5FA668E}" srcOrd="1" destOrd="0" presId="urn:microsoft.com/office/officeart/2005/8/layout/hierarchy6"/>
    <dgm:cxn modelId="{91167225-058B-46B1-9B9E-4AD9ACA4D52F}" type="presParOf" srcId="{FEB0160A-4E03-4768-9426-5D23C752BAAC}" destId="{60998E86-EF41-4D34-ACE1-6E410CB01AC7}" srcOrd="2" destOrd="0" presId="urn:microsoft.com/office/officeart/2005/8/layout/hierarchy6"/>
    <dgm:cxn modelId="{25537F85-FE39-48D1-A154-406171855B1A}" type="presParOf" srcId="{FEB0160A-4E03-4768-9426-5D23C752BAAC}" destId="{5B54CB4C-B3AD-43E5-AD54-C2E03FBC4C98}" srcOrd="3" destOrd="0" presId="urn:microsoft.com/office/officeart/2005/8/layout/hierarchy6"/>
    <dgm:cxn modelId="{00B65300-74A1-463B-8313-C16A043AFE97}" type="presParOf" srcId="{5B54CB4C-B3AD-43E5-AD54-C2E03FBC4C98}" destId="{895D9B1B-64E3-4B35-A69F-CF02CF96632A}" srcOrd="0" destOrd="0" presId="urn:microsoft.com/office/officeart/2005/8/layout/hierarchy6"/>
    <dgm:cxn modelId="{48E84590-8176-4B0D-BBCC-D3EBFFF6C58F}" type="presParOf" srcId="{5B54CB4C-B3AD-43E5-AD54-C2E03FBC4C98}" destId="{CFB50935-F34E-4526-9AB1-2A28174F2B38}" srcOrd="1" destOrd="0" presId="urn:microsoft.com/office/officeart/2005/8/layout/hierarchy6"/>
    <dgm:cxn modelId="{574A1725-CDDC-4944-ACF5-CE56F7D041A7}" type="presParOf" srcId="{9BC826FF-6C22-4287-9EF4-F1EBB35A9FF5}" destId="{51F773D3-7EA7-4948-971A-977B6BA786CA}" srcOrd="4" destOrd="0" presId="urn:microsoft.com/office/officeart/2005/8/layout/hierarchy6"/>
    <dgm:cxn modelId="{3F99D397-7D6B-4850-8A45-31FD33A888DB}" type="presParOf" srcId="{9BC826FF-6C22-4287-9EF4-F1EBB35A9FF5}" destId="{FDFCFD5C-4DD9-4C04-A27C-3D11B2A7EB59}" srcOrd="5" destOrd="0" presId="urn:microsoft.com/office/officeart/2005/8/layout/hierarchy6"/>
    <dgm:cxn modelId="{D2D6449B-5E54-461F-BCE3-EE9868E0677A}" type="presParOf" srcId="{FDFCFD5C-4DD9-4C04-A27C-3D11B2A7EB59}" destId="{25F1BFC7-2E38-427C-A07D-99E9B0886221}" srcOrd="0" destOrd="0" presId="urn:microsoft.com/office/officeart/2005/8/layout/hierarchy6"/>
    <dgm:cxn modelId="{EFC4641C-BBE7-4031-BE0E-56325B3F89AC}" type="presParOf" srcId="{FDFCFD5C-4DD9-4C04-A27C-3D11B2A7EB59}" destId="{DE1C8119-A04F-43F6-9612-669B56814607}" srcOrd="1" destOrd="0" presId="urn:microsoft.com/office/officeart/2005/8/layout/hierarchy6"/>
    <dgm:cxn modelId="{09604F26-0AA5-4585-B39B-3099A08715CA}" type="presParOf" srcId="{DE1C8119-A04F-43F6-9612-669B56814607}" destId="{67740E03-C82F-4359-8D21-F140194C0E54}" srcOrd="0" destOrd="0" presId="urn:microsoft.com/office/officeart/2005/8/layout/hierarchy6"/>
    <dgm:cxn modelId="{084D9ED7-DF7C-4ED1-A959-135A1E1D7DB0}" type="presParOf" srcId="{DE1C8119-A04F-43F6-9612-669B56814607}" destId="{2CBC5FDA-1176-4017-97D5-38C0D79B64E9}" srcOrd="1" destOrd="0" presId="urn:microsoft.com/office/officeart/2005/8/layout/hierarchy6"/>
    <dgm:cxn modelId="{9023A9FB-34D1-4CC5-B478-2C2555CF340F}" type="presParOf" srcId="{2CBC5FDA-1176-4017-97D5-38C0D79B64E9}" destId="{A384116A-9836-4576-A0B0-D58E1EB4D7F8}" srcOrd="0" destOrd="0" presId="urn:microsoft.com/office/officeart/2005/8/layout/hierarchy6"/>
    <dgm:cxn modelId="{D580084A-6FA2-4C83-8CD5-ABBC7F61474B}" type="presParOf" srcId="{2CBC5FDA-1176-4017-97D5-38C0D79B64E9}" destId="{44D9536B-CEEC-4B57-874A-EEA97E05449B}" srcOrd="1" destOrd="0" presId="urn:microsoft.com/office/officeart/2005/8/layout/hierarchy6"/>
    <dgm:cxn modelId="{6A0B9A52-F8E0-4DF3-B7CC-BCB5D4D82ABF}" type="presParOf" srcId="{DE1C8119-A04F-43F6-9612-669B56814607}" destId="{411E8022-6DF8-45C5-B62B-E7E03EE79DCB}" srcOrd="2" destOrd="0" presId="urn:microsoft.com/office/officeart/2005/8/layout/hierarchy6"/>
    <dgm:cxn modelId="{DC020568-B138-47CE-9C99-6B1FF415F1A4}" type="presParOf" srcId="{DE1C8119-A04F-43F6-9612-669B56814607}" destId="{80A56486-4418-415B-8A60-3E700E35993F}" srcOrd="3" destOrd="0" presId="urn:microsoft.com/office/officeart/2005/8/layout/hierarchy6"/>
    <dgm:cxn modelId="{E5FAF811-D864-4D55-AAED-2BAAC0617040}" type="presParOf" srcId="{80A56486-4418-415B-8A60-3E700E35993F}" destId="{8532E8F0-8AAB-4B9D-AEC6-2CE68A2F4A37}" srcOrd="0" destOrd="0" presId="urn:microsoft.com/office/officeart/2005/8/layout/hierarchy6"/>
    <dgm:cxn modelId="{D3CCC606-29F5-4222-8C2C-D1EB5248B3FC}" type="presParOf" srcId="{80A56486-4418-415B-8A60-3E700E35993F}" destId="{F131C172-BBBB-472F-8876-1F0BC44D792F}" srcOrd="1" destOrd="0" presId="urn:microsoft.com/office/officeart/2005/8/layout/hierarchy6"/>
    <dgm:cxn modelId="{FD71C7E0-9045-49B6-951A-12AD739F73D7}" type="presParOf" srcId="{217ECD3D-6946-431B-BFB0-2C95D4D77D84}" destId="{D83455F4-6E57-4499-8934-47F3D1A2BD2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3A842-371A-4C97-8B95-32B07DE0C4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F8245-6776-4F3C-9424-752051A01ED2}">
      <dgm:prSet/>
      <dgm:spPr/>
      <dgm:t>
        <a:bodyPr/>
        <a:lstStyle/>
        <a:p>
          <a:r>
            <a:rPr lang="el-GR"/>
            <a:t>Το πλαίσιο ανίχνευσης, παρότι σχετικά μεγάλο, παραμένει περιορισμένο.</a:t>
          </a:r>
          <a:endParaRPr lang="en-US"/>
        </a:p>
      </dgm:t>
    </dgm:pt>
    <dgm:pt modelId="{2AE61241-1313-42F2-A7A6-9CCA13D27560}" type="parTrans" cxnId="{61A4CF51-F2F0-4343-8A4F-AE1DD87040B8}">
      <dgm:prSet/>
      <dgm:spPr/>
      <dgm:t>
        <a:bodyPr/>
        <a:lstStyle/>
        <a:p>
          <a:endParaRPr lang="en-US"/>
        </a:p>
      </dgm:t>
    </dgm:pt>
    <dgm:pt modelId="{670184F6-30FF-41A9-BCE8-5921D14B9B80}" type="sibTrans" cxnId="{61A4CF51-F2F0-4343-8A4F-AE1DD87040B8}">
      <dgm:prSet/>
      <dgm:spPr/>
      <dgm:t>
        <a:bodyPr/>
        <a:lstStyle/>
        <a:p>
          <a:endParaRPr lang="en-US"/>
        </a:p>
      </dgm:t>
    </dgm:pt>
    <dgm:pt modelId="{F35D2A02-9D63-44F1-8964-80628AD29D29}">
      <dgm:prSet/>
      <dgm:spPr/>
      <dgm:t>
        <a:bodyPr/>
        <a:lstStyle/>
        <a:p>
          <a:r>
            <a:rPr lang="el-GR" dirty="0"/>
            <a:t>Ο χρήστης μπορεί να κουράζεται σωματικά λόγω εκτενών κινήσεων του σώματος.</a:t>
          </a:r>
          <a:endParaRPr lang="en-US" dirty="0"/>
        </a:p>
      </dgm:t>
    </dgm:pt>
    <dgm:pt modelId="{10C90F93-C261-443C-A344-26B672F108D8}" type="parTrans" cxnId="{F805AC92-CFA1-4090-BF17-CC987BC315A5}">
      <dgm:prSet/>
      <dgm:spPr/>
      <dgm:t>
        <a:bodyPr/>
        <a:lstStyle/>
        <a:p>
          <a:endParaRPr lang="en-US"/>
        </a:p>
      </dgm:t>
    </dgm:pt>
    <dgm:pt modelId="{AC116D35-C446-46A2-997D-5B7FB8111B99}" type="sibTrans" cxnId="{F805AC92-CFA1-4090-BF17-CC987BC315A5}">
      <dgm:prSet/>
      <dgm:spPr/>
      <dgm:t>
        <a:bodyPr/>
        <a:lstStyle/>
        <a:p>
          <a:endParaRPr lang="en-US"/>
        </a:p>
      </dgm:t>
    </dgm:pt>
    <dgm:pt modelId="{DA84EC21-3802-424A-8AC3-AD9693BAAC08}">
      <dgm:prSet/>
      <dgm:spPr/>
      <dgm:t>
        <a:bodyPr/>
        <a:lstStyle/>
        <a:p>
          <a:r>
            <a:rPr lang="el-GR" dirty="0"/>
            <a:t>Χωρίς επέκταση, οι υπάρχουσες χειρονομίες είναι περιορισμένες.</a:t>
          </a:r>
          <a:endParaRPr lang="en-US" dirty="0"/>
        </a:p>
      </dgm:t>
    </dgm:pt>
    <dgm:pt modelId="{2DB8476A-81D1-4F24-8417-24F386679EE3}" type="parTrans" cxnId="{CFDAF97D-2559-407E-899E-89BEC98423B1}">
      <dgm:prSet/>
      <dgm:spPr/>
      <dgm:t>
        <a:bodyPr/>
        <a:lstStyle/>
        <a:p>
          <a:endParaRPr lang="en-US"/>
        </a:p>
      </dgm:t>
    </dgm:pt>
    <dgm:pt modelId="{ADC06DA5-3172-48A3-A57C-A562389D1B66}" type="sibTrans" cxnId="{CFDAF97D-2559-407E-899E-89BEC98423B1}">
      <dgm:prSet/>
      <dgm:spPr/>
      <dgm:t>
        <a:bodyPr/>
        <a:lstStyle/>
        <a:p>
          <a:endParaRPr lang="en-US"/>
        </a:p>
      </dgm:t>
    </dgm:pt>
    <dgm:pt modelId="{AC44D228-13B2-4C7F-91D7-900FB3FA3B08}" type="pres">
      <dgm:prSet presAssocID="{17F3A842-371A-4C97-8B95-32B07DE0C4C4}" presName="linear" presStyleCnt="0">
        <dgm:presLayoutVars>
          <dgm:animLvl val="lvl"/>
          <dgm:resizeHandles val="exact"/>
        </dgm:presLayoutVars>
      </dgm:prSet>
      <dgm:spPr/>
    </dgm:pt>
    <dgm:pt modelId="{BE7D3537-0D29-4A76-AEE2-1ACB00557892}" type="pres">
      <dgm:prSet presAssocID="{782F8245-6776-4F3C-9424-752051A01E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75BF43-0961-4DEE-80CC-1F38EA462353}" type="pres">
      <dgm:prSet presAssocID="{670184F6-30FF-41A9-BCE8-5921D14B9B80}" presName="spacer" presStyleCnt="0"/>
      <dgm:spPr/>
    </dgm:pt>
    <dgm:pt modelId="{2A7C6485-4FCC-476E-BBEA-342459231A7C}" type="pres">
      <dgm:prSet presAssocID="{F35D2A02-9D63-44F1-8964-80628AD29D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EC96EA-F164-45A0-8AB5-6296DDA9996F}" type="pres">
      <dgm:prSet presAssocID="{AC116D35-C446-46A2-997D-5B7FB8111B99}" presName="spacer" presStyleCnt="0"/>
      <dgm:spPr/>
    </dgm:pt>
    <dgm:pt modelId="{92643A76-A611-4C61-8B85-B7480FD9FA10}" type="pres">
      <dgm:prSet presAssocID="{DA84EC21-3802-424A-8AC3-AD9693BAA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B341F-94B9-4BFD-A6BF-418A4EF10813}" type="presOf" srcId="{17F3A842-371A-4C97-8B95-32B07DE0C4C4}" destId="{AC44D228-13B2-4C7F-91D7-900FB3FA3B08}" srcOrd="0" destOrd="0" presId="urn:microsoft.com/office/officeart/2005/8/layout/vList2"/>
    <dgm:cxn modelId="{61A4CF51-F2F0-4343-8A4F-AE1DD87040B8}" srcId="{17F3A842-371A-4C97-8B95-32B07DE0C4C4}" destId="{782F8245-6776-4F3C-9424-752051A01ED2}" srcOrd="0" destOrd="0" parTransId="{2AE61241-1313-42F2-A7A6-9CCA13D27560}" sibTransId="{670184F6-30FF-41A9-BCE8-5921D14B9B80}"/>
    <dgm:cxn modelId="{CFDAF97D-2559-407E-899E-89BEC98423B1}" srcId="{17F3A842-371A-4C97-8B95-32B07DE0C4C4}" destId="{DA84EC21-3802-424A-8AC3-AD9693BAAC08}" srcOrd="2" destOrd="0" parTransId="{2DB8476A-81D1-4F24-8417-24F386679EE3}" sibTransId="{ADC06DA5-3172-48A3-A57C-A562389D1B66}"/>
    <dgm:cxn modelId="{F805AC92-CFA1-4090-BF17-CC987BC315A5}" srcId="{17F3A842-371A-4C97-8B95-32B07DE0C4C4}" destId="{F35D2A02-9D63-44F1-8964-80628AD29D29}" srcOrd="1" destOrd="0" parTransId="{10C90F93-C261-443C-A344-26B672F108D8}" sibTransId="{AC116D35-C446-46A2-997D-5B7FB8111B99}"/>
    <dgm:cxn modelId="{7CD2EEBF-E963-4AB5-9A2B-592FEB7B627F}" type="presOf" srcId="{DA84EC21-3802-424A-8AC3-AD9693BAAC08}" destId="{92643A76-A611-4C61-8B85-B7480FD9FA10}" srcOrd="0" destOrd="0" presId="urn:microsoft.com/office/officeart/2005/8/layout/vList2"/>
    <dgm:cxn modelId="{589244DB-DDD4-40E3-9EA6-17BC00577CBA}" type="presOf" srcId="{782F8245-6776-4F3C-9424-752051A01ED2}" destId="{BE7D3537-0D29-4A76-AEE2-1ACB00557892}" srcOrd="0" destOrd="0" presId="urn:microsoft.com/office/officeart/2005/8/layout/vList2"/>
    <dgm:cxn modelId="{9BFD46F9-99B0-46ED-8F7A-13FE437196E9}" type="presOf" srcId="{F35D2A02-9D63-44F1-8964-80628AD29D29}" destId="{2A7C6485-4FCC-476E-BBEA-342459231A7C}" srcOrd="0" destOrd="0" presId="urn:microsoft.com/office/officeart/2005/8/layout/vList2"/>
    <dgm:cxn modelId="{9AC3185E-2F6A-4D8C-9AB2-495D2193043A}" type="presParOf" srcId="{AC44D228-13B2-4C7F-91D7-900FB3FA3B08}" destId="{BE7D3537-0D29-4A76-AEE2-1ACB00557892}" srcOrd="0" destOrd="0" presId="urn:microsoft.com/office/officeart/2005/8/layout/vList2"/>
    <dgm:cxn modelId="{C6AD7296-77DA-4262-A6F2-67A0559DC3D6}" type="presParOf" srcId="{AC44D228-13B2-4C7F-91D7-900FB3FA3B08}" destId="{8575BF43-0961-4DEE-80CC-1F38EA462353}" srcOrd="1" destOrd="0" presId="urn:microsoft.com/office/officeart/2005/8/layout/vList2"/>
    <dgm:cxn modelId="{2F0D7D8D-E576-4FE7-8BFF-27EE91D3648F}" type="presParOf" srcId="{AC44D228-13B2-4C7F-91D7-900FB3FA3B08}" destId="{2A7C6485-4FCC-476E-BBEA-342459231A7C}" srcOrd="2" destOrd="0" presId="urn:microsoft.com/office/officeart/2005/8/layout/vList2"/>
    <dgm:cxn modelId="{D01D2924-03CD-42FD-8999-54B707B520F9}" type="presParOf" srcId="{AC44D228-13B2-4C7F-91D7-900FB3FA3B08}" destId="{8EEC96EA-F164-45A0-8AB5-6296DDA9996F}" srcOrd="3" destOrd="0" presId="urn:microsoft.com/office/officeart/2005/8/layout/vList2"/>
    <dgm:cxn modelId="{FD1F8F08-D337-4F26-963A-9D13016C9ACD}" type="presParOf" srcId="{AC44D228-13B2-4C7F-91D7-900FB3FA3B08}" destId="{92643A76-A611-4C61-8B85-B7480FD9FA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D7CFD-DB77-4272-BCC5-053AB22278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5DE86-BF15-4264-9DA9-3983ED179E98}">
      <dgm:prSet/>
      <dgm:spPr/>
      <dgm:t>
        <a:bodyPr/>
        <a:lstStyle/>
        <a:p>
          <a:r>
            <a:rPr lang="en-US" dirty="0"/>
            <a:t>Η </a:t>
          </a:r>
          <a:r>
            <a:rPr lang="el-GR" dirty="0"/>
            <a:t>επέκταση</a:t>
          </a:r>
          <a:r>
            <a:rPr lang="en-US" dirty="0"/>
            <a:t> της αλληλεπίδρασης του χρήστη μ</a:t>
          </a:r>
          <a:r>
            <a:rPr lang="el-GR" dirty="0"/>
            <a:t>έσω</a:t>
          </a:r>
          <a:r>
            <a:rPr lang="en-US" dirty="0"/>
            <a:t> </a:t>
          </a:r>
          <a:r>
            <a:rPr lang="el-GR" dirty="0"/>
            <a:t>μιας</a:t>
          </a:r>
          <a:r>
            <a:rPr lang="en-US" dirty="0"/>
            <a:t> εξωτερικής συσκευής.</a:t>
          </a:r>
        </a:p>
      </dgm:t>
    </dgm:pt>
    <dgm:pt modelId="{E87B14D3-A4A1-4FF4-8688-B4F7681BE742}" type="parTrans" cxnId="{A2046C8E-E74D-4BDD-8E86-234D15A8DB09}">
      <dgm:prSet/>
      <dgm:spPr/>
      <dgm:t>
        <a:bodyPr/>
        <a:lstStyle/>
        <a:p>
          <a:endParaRPr lang="en-US"/>
        </a:p>
      </dgm:t>
    </dgm:pt>
    <dgm:pt modelId="{CDD5CA91-C8F2-4E45-A0E5-A70D11811ED0}" type="sibTrans" cxnId="{A2046C8E-E74D-4BDD-8E86-234D15A8DB09}">
      <dgm:prSet/>
      <dgm:spPr/>
      <dgm:t>
        <a:bodyPr/>
        <a:lstStyle/>
        <a:p>
          <a:endParaRPr lang="en-US"/>
        </a:p>
      </dgm:t>
    </dgm:pt>
    <dgm:pt modelId="{225F7E36-527C-476A-92EF-1A3F8E00BDE3}">
      <dgm:prSet/>
      <dgm:spPr/>
      <dgm:t>
        <a:bodyPr/>
        <a:lstStyle/>
        <a:p>
          <a:r>
            <a:rPr lang="el-GR" dirty="0"/>
            <a:t>Στα πλαίσια της διπλωματικής, </a:t>
          </a:r>
          <a:r>
            <a:rPr lang="en-US" dirty="0"/>
            <a:t>η </a:t>
          </a:r>
          <a:r>
            <a:rPr lang="el-GR" dirty="0"/>
            <a:t>συσκευή</a:t>
          </a:r>
          <a:r>
            <a:rPr lang="en-US" dirty="0"/>
            <a:t> </a:t>
          </a:r>
          <a:r>
            <a:rPr lang="el-GR" dirty="0"/>
            <a:t>είναι</a:t>
          </a:r>
          <a:r>
            <a:rPr lang="en-US" dirty="0"/>
            <a:t> ένα smartphone, το οποίο προσφέρει πληθώρα</a:t>
          </a:r>
          <a:r>
            <a:rPr lang="el-GR" dirty="0"/>
            <a:t> αισθητήρων</a:t>
          </a:r>
          <a:r>
            <a:rPr lang="en-US" dirty="0"/>
            <a:t> και </a:t>
          </a:r>
          <a:r>
            <a:rPr lang="el-GR" dirty="0"/>
            <a:t>εισόδων</a:t>
          </a:r>
          <a:r>
            <a:rPr lang="en-US" dirty="0"/>
            <a:t> </a:t>
          </a:r>
          <a:r>
            <a:rPr lang="el-GR" dirty="0"/>
            <a:t>προς</a:t>
          </a:r>
          <a:r>
            <a:rPr lang="en-US" dirty="0"/>
            <a:t> </a:t>
          </a:r>
          <a:r>
            <a:rPr lang="el-GR" dirty="0"/>
            <a:t>εκμετάλλευση</a:t>
          </a:r>
          <a:r>
            <a:rPr lang="en-US" dirty="0"/>
            <a:t>.</a:t>
          </a:r>
        </a:p>
      </dgm:t>
    </dgm:pt>
    <dgm:pt modelId="{BB0E9755-16BA-43B2-B315-880160F508CF}" type="parTrans" cxnId="{DADE2337-F89B-4405-AA46-538A5D2D6EEC}">
      <dgm:prSet/>
      <dgm:spPr/>
      <dgm:t>
        <a:bodyPr/>
        <a:lstStyle/>
        <a:p>
          <a:endParaRPr lang="en-US"/>
        </a:p>
      </dgm:t>
    </dgm:pt>
    <dgm:pt modelId="{96E640FA-D9F4-43BF-9C99-6F573811DCD5}" type="sibTrans" cxnId="{DADE2337-F89B-4405-AA46-538A5D2D6EEC}">
      <dgm:prSet/>
      <dgm:spPr/>
      <dgm:t>
        <a:bodyPr/>
        <a:lstStyle/>
        <a:p>
          <a:endParaRPr lang="en-US"/>
        </a:p>
      </dgm:t>
    </dgm:pt>
    <dgm:pt modelId="{0510855D-A8F7-4135-9DF3-4E9B19FA711D}" type="pres">
      <dgm:prSet presAssocID="{D3AD7CFD-DB77-4272-BCC5-053AB22278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1F7A7B-112A-419E-B4A2-C9D44832D77B}" type="pres">
      <dgm:prSet presAssocID="{8FD5DE86-BF15-4264-9DA9-3983ED179E98}" presName="hierRoot1" presStyleCnt="0"/>
      <dgm:spPr/>
    </dgm:pt>
    <dgm:pt modelId="{929FA404-971B-400F-943C-8657E2BB1A4B}" type="pres">
      <dgm:prSet presAssocID="{8FD5DE86-BF15-4264-9DA9-3983ED179E98}" presName="composite" presStyleCnt="0"/>
      <dgm:spPr/>
    </dgm:pt>
    <dgm:pt modelId="{F5C311B2-A8EC-42E6-A16E-E8C90FC527E9}" type="pres">
      <dgm:prSet presAssocID="{8FD5DE86-BF15-4264-9DA9-3983ED179E98}" presName="background" presStyleLbl="node0" presStyleIdx="0" presStyleCnt="2"/>
      <dgm:spPr/>
    </dgm:pt>
    <dgm:pt modelId="{F0522B9B-E47C-4297-B20C-7FE36E570DBA}" type="pres">
      <dgm:prSet presAssocID="{8FD5DE86-BF15-4264-9DA9-3983ED179E98}" presName="text" presStyleLbl="fgAcc0" presStyleIdx="0" presStyleCnt="2">
        <dgm:presLayoutVars>
          <dgm:chPref val="3"/>
        </dgm:presLayoutVars>
      </dgm:prSet>
      <dgm:spPr/>
    </dgm:pt>
    <dgm:pt modelId="{8845A8E9-6D62-426A-A791-DEBE968D5365}" type="pres">
      <dgm:prSet presAssocID="{8FD5DE86-BF15-4264-9DA9-3983ED179E98}" presName="hierChild2" presStyleCnt="0"/>
      <dgm:spPr/>
    </dgm:pt>
    <dgm:pt modelId="{58A098BA-A041-43C4-8188-0FC0EC049DE8}" type="pres">
      <dgm:prSet presAssocID="{225F7E36-527C-476A-92EF-1A3F8E00BDE3}" presName="hierRoot1" presStyleCnt="0"/>
      <dgm:spPr/>
    </dgm:pt>
    <dgm:pt modelId="{B462E31C-526C-4E7B-8BDA-9EDA11290F2D}" type="pres">
      <dgm:prSet presAssocID="{225F7E36-527C-476A-92EF-1A3F8E00BDE3}" presName="composite" presStyleCnt="0"/>
      <dgm:spPr/>
    </dgm:pt>
    <dgm:pt modelId="{486B854B-9440-4EC0-8AC2-1342B6EF4569}" type="pres">
      <dgm:prSet presAssocID="{225F7E36-527C-476A-92EF-1A3F8E00BDE3}" presName="background" presStyleLbl="node0" presStyleIdx="1" presStyleCnt="2"/>
      <dgm:spPr/>
    </dgm:pt>
    <dgm:pt modelId="{356735DF-184F-492C-82E9-DA6BC9DB0678}" type="pres">
      <dgm:prSet presAssocID="{225F7E36-527C-476A-92EF-1A3F8E00BDE3}" presName="text" presStyleLbl="fgAcc0" presStyleIdx="1" presStyleCnt="2">
        <dgm:presLayoutVars>
          <dgm:chPref val="3"/>
        </dgm:presLayoutVars>
      </dgm:prSet>
      <dgm:spPr/>
    </dgm:pt>
    <dgm:pt modelId="{67CCE83D-3400-4ADA-AD36-9D745220C211}" type="pres">
      <dgm:prSet presAssocID="{225F7E36-527C-476A-92EF-1A3F8E00BDE3}" presName="hierChild2" presStyleCnt="0"/>
      <dgm:spPr/>
    </dgm:pt>
  </dgm:ptLst>
  <dgm:cxnLst>
    <dgm:cxn modelId="{2098EC0E-2E0C-4010-B4F1-1651D40785CE}" type="presOf" srcId="{D3AD7CFD-DB77-4272-BCC5-053AB222787D}" destId="{0510855D-A8F7-4135-9DF3-4E9B19FA711D}" srcOrd="0" destOrd="0" presId="urn:microsoft.com/office/officeart/2005/8/layout/hierarchy1"/>
    <dgm:cxn modelId="{DADE2337-F89B-4405-AA46-538A5D2D6EEC}" srcId="{D3AD7CFD-DB77-4272-BCC5-053AB222787D}" destId="{225F7E36-527C-476A-92EF-1A3F8E00BDE3}" srcOrd="1" destOrd="0" parTransId="{BB0E9755-16BA-43B2-B315-880160F508CF}" sibTransId="{96E640FA-D9F4-43BF-9C99-6F573811DCD5}"/>
    <dgm:cxn modelId="{A5760472-9259-4795-9F02-0521CE30F4B8}" type="presOf" srcId="{8FD5DE86-BF15-4264-9DA9-3983ED179E98}" destId="{F0522B9B-E47C-4297-B20C-7FE36E570DBA}" srcOrd="0" destOrd="0" presId="urn:microsoft.com/office/officeart/2005/8/layout/hierarchy1"/>
    <dgm:cxn modelId="{A2046C8E-E74D-4BDD-8E86-234D15A8DB09}" srcId="{D3AD7CFD-DB77-4272-BCC5-053AB222787D}" destId="{8FD5DE86-BF15-4264-9DA9-3983ED179E98}" srcOrd="0" destOrd="0" parTransId="{E87B14D3-A4A1-4FF4-8688-B4F7681BE742}" sibTransId="{CDD5CA91-C8F2-4E45-A0E5-A70D11811ED0}"/>
    <dgm:cxn modelId="{150F42BD-F33E-4091-8D3C-9F67684FB9CE}" type="presOf" srcId="{225F7E36-527C-476A-92EF-1A3F8E00BDE3}" destId="{356735DF-184F-492C-82E9-DA6BC9DB0678}" srcOrd="0" destOrd="0" presId="urn:microsoft.com/office/officeart/2005/8/layout/hierarchy1"/>
    <dgm:cxn modelId="{F2625989-2976-44F9-AB13-63FD7418E6B3}" type="presParOf" srcId="{0510855D-A8F7-4135-9DF3-4E9B19FA711D}" destId="{691F7A7B-112A-419E-B4A2-C9D44832D77B}" srcOrd="0" destOrd="0" presId="urn:microsoft.com/office/officeart/2005/8/layout/hierarchy1"/>
    <dgm:cxn modelId="{A916A234-08C0-40AB-A236-2EF69AE1CC76}" type="presParOf" srcId="{691F7A7B-112A-419E-B4A2-C9D44832D77B}" destId="{929FA404-971B-400F-943C-8657E2BB1A4B}" srcOrd="0" destOrd="0" presId="urn:microsoft.com/office/officeart/2005/8/layout/hierarchy1"/>
    <dgm:cxn modelId="{2D747520-9746-47C6-B00B-A022A46D1E7C}" type="presParOf" srcId="{929FA404-971B-400F-943C-8657E2BB1A4B}" destId="{F5C311B2-A8EC-42E6-A16E-E8C90FC527E9}" srcOrd="0" destOrd="0" presId="urn:microsoft.com/office/officeart/2005/8/layout/hierarchy1"/>
    <dgm:cxn modelId="{256FA15D-FDC2-4598-95F2-9A928BF8423B}" type="presParOf" srcId="{929FA404-971B-400F-943C-8657E2BB1A4B}" destId="{F0522B9B-E47C-4297-B20C-7FE36E570DBA}" srcOrd="1" destOrd="0" presId="urn:microsoft.com/office/officeart/2005/8/layout/hierarchy1"/>
    <dgm:cxn modelId="{193B1944-7E05-487D-A253-3F23195C5BFF}" type="presParOf" srcId="{691F7A7B-112A-419E-B4A2-C9D44832D77B}" destId="{8845A8E9-6D62-426A-A791-DEBE968D5365}" srcOrd="1" destOrd="0" presId="urn:microsoft.com/office/officeart/2005/8/layout/hierarchy1"/>
    <dgm:cxn modelId="{E9BAE4C4-8F72-4BAA-A812-6D78CBEA3828}" type="presParOf" srcId="{0510855D-A8F7-4135-9DF3-4E9B19FA711D}" destId="{58A098BA-A041-43C4-8188-0FC0EC049DE8}" srcOrd="1" destOrd="0" presId="urn:microsoft.com/office/officeart/2005/8/layout/hierarchy1"/>
    <dgm:cxn modelId="{AA1EAD4F-053A-41D2-9337-8513C4A20738}" type="presParOf" srcId="{58A098BA-A041-43C4-8188-0FC0EC049DE8}" destId="{B462E31C-526C-4E7B-8BDA-9EDA11290F2D}" srcOrd="0" destOrd="0" presId="urn:microsoft.com/office/officeart/2005/8/layout/hierarchy1"/>
    <dgm:cxn modelId="{64EF3104-7AEB-4759-85FE-C2DCAE01E626}" type="presParOf" srcId="{B462E31C-526C-4E7B-8BDA-9EDA11290F2D}" destId="{486B854B-9440-4EC0-8AC2-1342B6EF4569}" srcOrd="0" destOrd="0" presId="urn:microsoft.com/office/officeart/2005/8/layout/hierarchy1"/>
    <dgm:cxn modelId="{4E966E40-A0F1-40AA-8AED-61C5F8A967FA}" type="presParOf" srcId="{B462E31C-526C-4E7B-8BDA-9EDA11290F2D}" destId="{356735DF-184F-492C-82E9-DA6BC9DB0678}" srcOrd="1" destOrd="0" presId="urn:microsoft.com/office/officeart/2005/8/layout/hierarchy1"/>
    <dgm:cxn modelId="{8E40B3D6-E376-462F-8F89-BDB74056B574}" type="presParOf" srcId="{58A098BA-A041-43C4-8188-0FC0EC049DE8}" destId="{67CCE83D-3400-4ADA-AD36-9D745220C2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5F378-1B64-4B66-BC46-31F42466F2B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AF791-4D68-4567-A1CA-44DC367D85DC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Προσαρμόσιμη</a:t>
          </a:r>
        </a:p>
      </dgm:t>
    </dgm:pt>
    <dgm:pt modelId="{8094F422-DBFA-4035-9DF3-C9F768BB1492}" type="parTrans" cxnId="{ECEA8475-64E6-471A-930D-9A756FC2012A}">
      <dgm:prSet/>
      <dgm:spPr/>
      <dgm:t>
        <a:bodyPr/>
        <a:lstStyle/>
        <a:p>
          <a:endParaRPr lang="en-US"/>
        </a:p>
      </dgm:t>
    </dgm:pt>
    <dgm:pt modelId="{3B0B9A5D-FA77-4B38-8F31-83B2BF141BD6}" type="sibTrans" cxnId="{ECEA8475-64E6-471A-930D-9A756FC2012A}">
      <dgm:prSet/>
      <dgm:spPr/>
      <dgm:t>
        <a:bodyPr/>
        <a:lstStyle/>
        <a:p>
          <a:endParaRPr lang="en-US"/>
        </a:p>
      </dgm:t>
    </dgm:pt>
    <dgm:pt modelId="{6968F183-A828-427E-A3FF-0DCB10893CBD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Χειρισμός σε </a:t>
          </a:r>
          <a:r>
            <a:rPr lang="en-US" b="1" dirty="0">
              <a:solidFill>
                <a:schemeClr val="bg1"/>
              </a:solidFill>
            </a:rPr>
            <a:t>bytes</a:t>
          </a:r>
        </a:p>
      </dgm:t>
    </dgm:pt>
    <dgm:pt modelId="{40AB3A5F-4ADC-44C5-8B16-6830A407EB9F}" type="parTrans" cxnId="{9B9E202B-E322-47A6-BEBB-10F19672E813}">
      <dgm:prSet/>
      <dgm:spPr/>
      <dgm:t>
        <a:bodyPr/>
        <a:lstStyle/>
        <a:p>
          <a:endParaRPr lang="en-US"/>
        </a:p>
      </dgm:t>
    </dgm:pt>
    <dgm:pt modelId="{3EB94782-B802-45D3-8A27-475E32337598}" type="sibTrans" cxnId="{9B9E202B-E322-47A6-BEBB-10F19672E813}">
      <dgm:prSet/>
      <dgm:spPr/>
      <dgm:t>
        <a:bodyPr/>
        <a:lstStyle/>
        <a:p>
          <a:endParaRPr lang="en-US"/>
        </a:p>
      </dgm:t>
    </dgm:pt>
    <dgm:pt modelId="{BCB5019E-3DD9-48B3-9D2C-135D79B40AB4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Γρήγορη</a:t>
          </a:r>
          <a:endParaRPr lang="en-US" b="1" dirty="0">
            <a:solidFill>
              <a:schemeClr val="bg1"/>
            </a:solidFill>
          </a:endParaRPr>
        </a:p>
      </dgm:t>
    </dgm:pt>
    <dgm:pt modelId="{AE899E30-DDBD-4E0B-B142-FBEC0139DFFE}" type="parTrans" cxnId="{72FC1D7F-C523-4E14-AF7B-C3FBBFFCE0EA}">
      <dgm:prSet/>
      <dgm:spPr/>
      <dgm:t>
        <a:bodyPr/>
        <a:lstStyle/>
        <a:p>
          <a:endParaRPr lang="en-US"/>
        </a:p>
      </dgm:t>
    </dgm:pt>
    <dgm:pt modelId="{5F5ABE53-4B10-4D87-976C-55CE60FB511F}" type="sibTrans" cxnId="{72FC1D7F-C523-4E14-AF7B-C3FBBFFCE0EA}">
      <dgm:prSet/>
      <dgm:spPr/>
      <dgm:t>
        <a:bodyPr/>
        <a:lstStyle/>
        <a:p>
          <a:endParaRPr lang="en-US"/>
        </a:p>
      </dgm:t>
    </dgm:pt>
    <dgm:pt modelId="{53243AF9-FEDD-4C99-AFFF-49C0B377259A}" type="pres">
      <dgm:prSet presAssocID="{55B5F378-1B64-4B66-BC46-31F42466F2BB}" presName="diagram" presStyleCnt="0">
        <dgm:presLayoutVars>
          <dgm:dir/>
          <dgm:resizeHandles val="exact"/>
        </dgm:presLayoutVars>
      </dgm:prSet>
      <dgm:spPr/>
    </dgm:pt>
    <dgm:pt modelId="{50D02B57-010A-4491-AE4B-02FE293F5821}" type="pres">
      <dgm:prSet presAssocID="{7F2AF791-4D68-4567-A1CA-44DC367D85DC}" presName="node" presStyleLbl="node1" presStyleIdx="0" presStyleCnt="3">
        <dgm:presLayoutVars>
          <dgm:bulletEnabled val="1"/>
        </dgm:presLayoutVars>
      </dgm:prSet>
      <dgm:spPr/>
    </dgm:pt>
    <dgm:pt modelId="{597D60D3-ED48-4F86-884E-5E055D796241}" type="pres">
      <dgm:prSet presAssocID="{3B0B9A5D-FA77-4B38-8F31-83B2BF141BD6}" presName="sibTrans" presStyleCnt="0"/>
      <dgm:spPr/>
    </dgm:pt>
    <dgm:pt modelId="{CDBBB7DE-BF72-4940-A3CE-968AF890D717}" type="pres">
      <dgm:prSet presAssocID="{6968F183-A828-427E-A3FF-0DCB10893CBD}" presName="node" presStyleLbl="node1" presStyleIdx="1" presStyleCnt="3">
        <dgm:presLayoutVars>
          <dgm:bulletEnabled val="1"/>
        </dgm:presLayoutVars>
      </dgm:prSet>
      <dgm:spPr/>
    </dgm:pt>
    <dgm:pt modelId="{B823B9D2-C25F-49B2-ACCB-D5990F001571}" type="pres">
      <dgm:prSet presAssocID="{3EB94782-B802-45D3-8A27-475E32337598}" presName="sibTrans" presStyleCnt="0"/>
      <dgm:spPr/>
    </dgm:pt>
    <dgm:pt modelId="{4825E3F2-8211-4400-B15B-4C4655A90CB7}" type="pres">
      <dgm:prSet presAssocID="{BCB5019E-3DD9-48B3-9D2C-135D79B40AB4}" presName="node" presStyleLbl="node1" presStyleIdx="2" presStyleCnt="3">
        <dgm:presLayoutVars>
          <dgm:bulletEnabled val="1"/>
        </dgm:presLayoutVars>
      </dgm:prSet>
      <dgm:spPr/>
    </dgm:pt>
  </dgm:ptLst>
  <dgm:cxnLst>
    <dgm:cxn modelId="{7FD4A22A-329E-4CD6-B9B8-C2963737C78E}" type="presOf" srcId="{7F2AF791-4D68-4567-A1CA-44DC367D85DC}" destId="{50D02B57-010A-4491-AE4B-02FE293F5821}" srcOrd="0" destOrd="0" presId="urn:microsoft.com/office/officeart/2005/8/layout/default"/>
    <dgm:cxn modelId="{9B9E202B-E322-47A6-BEBB-10F19672E813}" srcId="{55B5F378-1B64-4B66-BC46-31F42466F2BB}" destId="{6968F183-A828-427E-A3FF-0DCB10893CBD}" srcOrd="1" destOrd="0" parTransId="{40AB3A5F-4ADC-44C5-8B16-6830A407EB9F}" sibTransId="{3EB94782-B802-45D3-8A27-475E32337598}"/>
    <dgm:cxn modelId="{6B364C3F-D8F6-4162-B1AB-E0C11E449276}" type="presOf" srcId="{55B5F378-1B64-4B66-BC46-31F42466F2BB}" destId="{53243AF9-FEDD-4C99-AFFF-49C0B377259A}" srcOrd="0" destOrd="0" presId="urn:microsoft.com/office/officeart/2005/8/layout/default"/>
    <dgm:cxn modelId="{BFA1285E-1114-4322-B638-65251F74384C}" type="presOf" srcId="{6968F183-A828-427E-A3FF-0DCB10893CBD}" destId="{CDBBB7DE-BF72-4940-A3CE-968AF890D717}" srcOrd="0" destOrd="0" presId="urn:microsoft.com/office/officeart/2005/8/layout/default"/>
    <dgm:cxn modelId="{ECEA8475-64E6-471A-930D-9A756FC2012A}" srcId="{55B5F378-1B64-4B66-BC46-31F42466F2BB}" destId="{7F2AF791-4D68-4567-A1CA-44DC367D85DC}" srcOrd="0" destOrd="0" parTransId="{8094F422-DBFA-4035-9DF3-C9F768BB1492}" sibTransId="{3B0B9A5D-FA77-4B38-8F31-83B2BF141BD6}"/>
    <dgm:cxn modelId="{72FC1D7F-C523-4E14-AF7B-C3FBBFFCE0EA}" srcId="{55B5F378-1B64-4B66-BC46-31F42466F2BB}" destId="{BCB5019E-3DD9-48B3-9D2C-135D79B40AB4}" srcOrd="2" destOrd="0" parTransId="{AE899E30-DDBD-4E0B-B142-FBEC0139DFFE}" sibTransId="{5F5ABE53-4B10-4D87-976C-55CE60FB511F}"/>
    <dgm:cxn modelId="{A05548DB-33AA-44FB-AC89-FF241C9316D4}" type="presOf" srcId="{BCB5019E-3DD9-48B3-9D2C-135D79B40AB4}" destId="{4825E3F2-8211-4400-B15B-4C4655A90CB7}" srcOrd="0" destOrd="0" presId="urn:microsoft.com/office/officeart/2005/8/layout/default"/>
    <dgm:cxn modelId="{3BBAA743-AF16-47D8-9BE9-468FD3593C24}" type="presParOf" srcId="{53243AF9-FEDD-4C99-AFFF-49C0B377259A}" destId="{50D02B57-010A-4491-AE4B-02FE293F5821}" srcOrd="0" destOrd="0" presId="urn:microsoft.com/office/officeart/2005/8/layout/default"/>
    <dgm:cxn modelId="{5C7CEA92-2EF9-4E5C-AC2F-303AE09B8736}" type="presParOf" srcId="{53243AF9-FEDD-4C99-AFFF-49C0B377259A}" destId="{597D60D3-ED48-4F86-884E-5E055D796241}" srcOrd="1" destOrd="0" presId="urn:microsoft.com/office/officeart/2005/8/layout/default"/>
    <dgm:cxn modelId="{BBDC2BA7-A869-4D80-B8DE-947E77017693}" type="presParOf" srcId="{53243AF9-FEDD-4C99-AFFF-49C0B377259A}" destId="{CDBBB7DE-BF72-4940-A3CE-968AF890D717}" srcOrd="2" destOrd="0" presId="urn:microsoft.com/office/officeart/2005/8/layout/default"/>
    <dgm:cxn modelId="{846BDFCD-FE9D-49CF-B62A-68CA99E3F7DE}" type="presParOf" srcId="{53243AF9-FEDD-4C99-AFFF-49C0B377259A}" destId="{B823B9D2-C25F-49B2-ACCB-D5990F001571}" srcOrd="3" destOrd="0" presId="urn:microsoft.com/office/officeart/2005/8/layout/default"/>
    <dgm:cxn modelId="{D53653D6-25F2-4747-BB94-72645F52AFFC}" type="presParOf" srcId="{53243AF9-FEDD-4C99-AFFF-49C0B377259A}" destId="{4825E3F2-8211-4400-B15B-4C4655A90CB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81010C-3685-41BE-91CF-C5FA2AB65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E6F1-67D0-4A9B-9287-A4E018BC6878}">
      <dgm:prSet phldrT="[Text]"/>
      <dgm:spPr/>
      <dgm:t>
        <a:bodyPr/>
        <a:lstStyle/>
        <a:p>
          <a:r>
            <a:rPr lang="el-GR" dirty="0"/>
            <a:t>Μηνύματα</a:t>
          </a:r>
          <a:endParaRPr lang="en-US" dirty="0"/>
        </a:p>
      </dgm:t>
    </dgm:pt>
    <dgm:pt modelId="{EE5CFA98-FF6D-47A5-A957-EB4E4D891885}" type="parTrans" cxnId="{EC2D6325-3E4F-465E-88AE-5A26D2B2B6D9}">
      <dgm:prSet/>
      <dgm:spPr/>
      <dgm:t>
        <a:bodyPr/>
        <a:lstStyle/>
        <a:p>
          <a:endParaRPr lang="en-US"/>
        </a:p>
      </dgm:t>
    </dgm:pt>
    <dgm:pt modelId="{31658001-3DDD-4644-8134-2021D01F3822}" type="sibTrans" cxnId="{EC2D6325-3E4F-465E-88AE-5A26D2B2B6D9}">
      <dgm:prSet/>
      <dgm:spPr/>
      <dgm:t>
        <a:bodyPr/>
        <a:lstStyle/>
        <a:p>
          <a:endParaRPr lang="en-US"/>
        </a:p>
      </dgm:t>
    </dgm:pt>
    <dgm:pt modelId="{700B3A04-9B28-4706-A366-73AB9F5E62BA}">
      <dgm:prSet phldrT="[Text]"/>
      <dgm:spPr>
        <a:solidFill>
          <a:schemeClr val="accent2"/>
        </a:solidFill>
      </dgm:spPr>
      <dgm:t>
        <a:bodyPr/>
        <a:lstStyle/>
        <a:p>
          <a:r>
            <a:rPr lang="el-GR" dirty="0"/>
            <a:t>Σύνδεση – Επικοινωνία</a:t>
          </a:r>
          <a:endParaRPr lang="en-US" dirty="0"/>
        </a:p>
      </dgm:t>
    </dgm:pt>
    <dgm:pt modelId="{82514620-D497-4964-8A07-E059A6B103E7}" type="parTrans" cxnId="{D8B82E77-DF3C-433B-922E-EAA4227597EE}">
      <dgm:prSet/>
      <dgm:spPr/>
      <dgm:t>
        <a:bodyPr/>
        <a:lstStyle/>
        <a:p>
          <a:endParaRPr lang="en-US"/>
        </a:p>
      </dgm:t>
    </dgm:pt>
    <dgm:pt modelId="{BA8EB2B8-040B-4ABE-9D40-99D07D6FF1CC}" type="sibTrans" cxnId="{D8B82E77-DF3C-433B-922E-EAA4227597EE}">
      <dgm:prSet/>
      <dgm:spPr/>
      <dgm:t>
        <a:bodyPr/>
        <a:lstStyle/>
        <a:p>
          <a:endParaRPr lang="en-US"/>
        </a:p>
      </dgm:t>
    </dgm:pt>
    <dgm:pt modelId="{A6A77798-F066-42A7-821E-8B4BD1BCC1FC}">
      <dgm:prSet phldrT="[Text]"/>
      <dgm:spPr>
        <a:solidFill>
          <a:srgbClr val="0070C0"/>
        </a:solidFill>
      </dgm:spPr>
      <dgm:t>
        <a:bodyPr/>
        <a:lstStyle/>
        <a:p>
          <a:r>
            <a:rPr lang="el-GR" dirty="0"/>
            <a:t>Πρωτόκολλο Μεταφοράς</a:t>
          </a:r>
          <a:endParaRPr lang="en-US" dirty="0"/>
        </a:p>
      </dgm:t>
    </dgm:pt>
    <dgm:pt modelId="{81BA94AE-CA4A-474D-9E83-C662D7B230B4}" type="parTrans" cxnId="{0262A4A3-D579-4840-8421-5C657C1B81CD}">
      <dgm:prSet/>
      <dgm:spPr/>
      <dgm:t>
        <a:bodyPr/>
        <a:lstStyle/>
        <a:p>
          <a:endParaRPr lang="en-US"/>
        </a:p>
      </dgm:t>
    </dgm:pt>
    <dgm:pt modelId="{56971453-C554-470E-AAB8-429DBDB3F126}" type="sibTrans" cxnId="{0262A4A3-D579-4840-8421-5C657C1B81CD}">
      <dgm:prSet/>
      <dgm:spPr/>
      <dgm:t>
        <a:bodyPr/>
        <a:lstStyle/>
        <a:p>
          <a:endParaRPr lang="en-US"/>
        </a:p>
      </dgm:t>
    </dgm:pt>
    <dgm:pt modelId="{05958C7B-3463-42B1-B9A0-DDAACFE1CB93}">
      <dgm:prSet phldrT="[Text]"/>
      <dgm:spPr>
        <a:solidFill>
          <a:srgbClr val="7030A0"/>
        </a:solidFill>
      </dgm:spPr>
      <dgm:t>
        <a:bodyPr/>
        <a:lstStyle/>
        <a:p>
          <a:r>
            <a:rPr lang="el-GR" dirty="0"/>
            <a:t>Ανανέωση</a:t>
          </a:r>
          <a:endParaRPr lang="en-US" dirty="0"/>
        </a:p>
      </dgm:t>
    </dgm:pt>
    <dgm:pt modelId="{8487A2DE-A709-4464-8489-EBD353E58C7E}" type="parTrans" cxnId="{A9BB7AC5-994F-4465-8622-C874F39C5F24}">
      <dgm:prSet/>
      <dgm:spPr/>
      <dgm:t>
        <a:bodyPr/>
        <a:lstStyle/>
        <a:p>
          <a:endParaRPr lang="en-US"/>
        </a:p>
      </dgm:t>
    </dgm:pt>
    <dgm:pt modelId="{AE81E9D3-9880-4C94-ABE5-A24FF9E53934}" type="sibTrans" cxnId="{A9BB7AC5-994F-4465-8622-C874F39C5F24}">
      <dgm:prSet/>
      <dgm:spPr/>
      <dgm:t>
        <a:bodyPr/>
        <a:lstStyle/>
        <a:p>
          <a:endParaRPr lang="en-US"/>
        </a:p>
      </dgm:t>
    </dgm:pt>
    <dgm:pt modelId="{811B71EA-266F-4C30-B782-2E7C6F751A24}">
      <dgm:prSet phldrT="[Text]"/>
      <dgm:spPr/>
      <dgm:t>
        <a:bodyPr/>
        <a:lstStyle/>
        <a:p>
          <a:r>
            <a:rPr lang="el-GR" dirty="0"/>
            <a:t>Κωδικός</a:t>
          </a:r>
          <a:endParaRPr lang="en-US" dirty="0"/>
        </a:p>
      </dgm:t>
    </dgm:pt>
    <dgm:pt modelId="{464299AD-9B93-4B4C-936A-D56FF225D741}" type="parTrans" cxnId="{22C3093D-BA5A-41CA-84FB-709DFDD30A29}">
      <dgm:prSet/>
      <dgm:spPr/>
      <dgm:t>
        <a:bodyPr/>
        <a:lstStyle/>
        <a:p>
          <a:endParaRPr lang="en-US"/>
        </a:p>
      </dgm:t>
    </dgm:pt>
    <dgm:pt modelId="{C6D7FC7E-C220-4033-AD68-7C2CDAEFCEF1}" type="sibTrans" cxnId="{22C3093D-BA5A-41CA-84FB-709DFDD30A29}">
      <dgm:prSet/>
      <dgm:spPr/>
      <dgm:t>
        <a:bodyPr/>
        <a:lstStyle/>
        <a:p>
          <a:endParaRPr lang="en-US"/>
        </a:p>
      </dgm:t>
    </dgm:pt>
    <dgm:pt modelId="{395F3142-8188-4C98-809C-FD70C129DEEB}">
      <dgm:prSet phldrT="[Text]"/>
      <dgm:spPr/>
      <dgm:t>
        <a:bodyPr/>
        <a:lstStyle/>
        <a:p>
          <a:r>
            <a:rPr lang="el-GR" dirty="0"/>
            <a:t>Πληροφορία</a:t>
          </a:r>
          <a:endParaRPr lang="en-US" dirty="0"/>
        </a:p>
      </dgm:t>
    </dgm:pt>
    <dgm:pt modelId="{F123DC84-17D2-493E-BDEA-60C535798C4B}" type="parTrans" cxnId="{149390E1-16FF-49D5-8DEA-C741A3EE84A5}">
      <dgm:prSet/>
      <dgm:spPr/>
      <dgm:t>
        <a:bodyPr/>
        <a:lstStyle/>
        <a:p>
          <a:endParaRPr lang="en-US"/>
        </a:p>
      </dgm:t>
    </dgm:pt>
    <dgm:pt modelId="{0C525EA3-B4F4-465D-9BCB-C6A0ACFA6EFE}" type="sibTrans" cxnId="{149390E1-16FF-49D5-8DEA-C741A3EE84A5}">
      <dgm:prSet/>
      <dgm:spPr/>
      <dgm:t>
        <a:bodyPr/>
        <a:lstStyle/>
        <a:p>
          <a:endParaRPr lang="en-US"/>
        </a:p>
      </dgm:t>
    </dgm:pt>
    <dgm:pt modelId="{4CBDC1E4-23CD-4059-A9B5-25771BFA1F22}">
      <dgm:prSet phldrT="[Text]"/>
      <dgm:spPr/>
      <dgm:t>
        <a:bodyPr/>
        <a:lstStyle/>
        <a:p>
          <a:r>
            <a:rPr lang="el-GR" dirty="0"/>
            <a:t>Πελάτης</a:t>
          </a:r>
          <a:endParaRPr lang="en-US" dirty="0"/>
        </a:p>
      </dgm:t>
    </dgm:pt>
    <dgm:pt modelId="{56671630-98EA-42CB-9341-28BF98869D98}" type="parTrans" cxnId="{0325902F-82E8-4EAD-9FAC-81A0B9E724AA}">
      <dgm:prSet/>
      <dgm:spPr/>
      <dgm:t>
        <a:bodyPr/>
        <a:lstStyle/>
        <a:p>
          <a:endParaRPr lang="en-US"/>
        </a:p>
      </dgm:t>
    </dgm:pt>
    <dgm:pt modelId="{C683BCB4-6BA9-4733-901D-D1C1A33418BB}" type="sibTrans" cxnId="{0325902F-82E8-4EAD-9FAC-81A0B9E724AA}">
      <dgm:prSet/>
      <dgm:spPr/>
      <dgm:t>
        <a:bodyPr/>
        <a:lstStyle/>
        <a:p>
          <a:endParaRPr lang="en-US"/>
        </a:p>
      </dgm:t>
    </dgm:pt>
    <dgm:pt modelId="{6EC53003-ED6E-44EB-B49F-B9BCA33018BE}">
      <dgm:prSet phldrT="[Text]"/>
      <dgm:spPr/>
      <dgm:t>
        <a:bodyPr/>
        <a:lstStyle/>
        <a:p>
          <a:r>
            <a:rPr lang="el-GR" dirty="0"/>
            <a:t>Διακομιστής</a:t>
          </a:r>
          <a:endParaRPr lang="en-US" dirty="0"/>
        </a:p>
      </dgm:t>
    </dgm:pt>
    <dgm:pt modelId="{121C4760-5FDB-4538-A9F6-E30EC024A0A4}" type="parTrans" cxnId="{B8580351-71A9-4EE7-A422-39437A989A09}">
      <dgm:prSet/>
      <dgm:spPr/>
      <dgm:t>
        <a:bodyPr/>
        <a:lstStyle/>
        <a:p>
          <a:endParaRPr lang="en-US"/>
        </a:p>
      </dgm:t>
    </dgm:pt>
    <dgm:pt modelId="{26EA07B4-3055-4076-87B5-C2AC88F07578}" type="sibTrans" cxnId="{B8580351-71A9-4EE7-A422-39437A989A09}">
      <dgm:prSet/>
      <dgm:spPr/>
      <dgm:t>
        <a:bodyPr/>
        <a:lstStyle/>
        <a:p>
          <a:endParaRPr lang="en-US"/>
        </a:p>
      </dgm:t>
    </dgm:pt>
    <dgm:pt modelId="{70FED74E-AAEF-4604-8245-ECC907ACF76D}">
      <dgm:prSet phldrT="[Text]"/>
      <dgm:spPr/>
      <dgm:t>
        <a:bodyPr/>
        <a:lstStyle/>
        <a:p>
          <a:r>
            <a:rPr lang="el-GR" dirty="0"/>
            <a:t>Σύνδεση</a:t>
          </a:r>
          <a:endParaRPr lang="en-US" dirty="0"/>
        </a:p>
      </dgm:t>
    </dgm:pt>
    <dgm:pt modelId="{9DA017A3-B45C-4635-B0A5-0ACFAD2D6326}" type="parTrans" cxnId="{3F9ACCD7-E1CF-4734-A085-7120851F3FFF}">
      <dgm:prSet/>
      <dgm:spPr/>
      <dgm:t>
        <a:bodyPr/>
        <a:lstStyle/>
        <a:p>
          <a:endParaRPr lang="en-US"/>
        </a:p>
      </dgm:t>
    </dgm:pt>
    <dgm:pt modelId="{6F644699-4C57-4029-B63F-38023466AD2C}" type="sibTrans" cxnId="{3F9ACCD7-E1CF-4734-A085-7120851F3FFF}">
      <dgm:prSet/>
      <dgm:spPr/>
      <dgm:t>
        <a:bodyPr/>
        <a:lstStyle/>
        <a:p>
          <a:endParaRPr lang="en-US"/>
        </a:p>
      </dgm:t>
    </dgm:pt>
    <dgm:pt modelId="{143BCA95-D9C8-44E9-A1FA-E62D926FC564}">
      <dgm:prSet phldrT="[Text]"/>
      <dgm:spPr/>
      <dgm:t>
        <a:bodyPr/>
        <a:lstStyle/>
        <a:p>
          <a:r>
            <a:rPr lang="el-GR" dirty="0"/>
            <a:t>Αμφίδρομη επικοινωνία</a:t>
          </a:r>
          <a:endParaRPr lang="en-US" dirty="0"/>
        </a:p>
      </dgm:t>
    </dgm:pt>
    <dgm:pt modelId="{A64B1842-164D-46F5-9AA1-EC120536EE9A}" type="parTrans" cxnId="{4B9D09D5-B17A-403D-9ECF-5E15EC8AB3A5}">
      <dgm:prSet/>
      <dgm:spPr/>
      <dgm:t>
        <a:bodyPr/>
        <a:lstStyle/>
        <a:p>
          <a:endParaRPr lang="en-US"/>
        </a:p>
      </dgm:t>
    </dgm:pt>
    <dgm:pt modelId="{EBA761F7-E9B3-4BAC-8192-D10134003495}" type="sibTrans" cxnId="{4B9D09D5-B17A-403D-9ECF-5E15EC8AB3A5}">
      <dgm:prSet/>
      <dgm:spPr/>
      <dgm:t>
        <a:bodyPr/>
        <a:lstStyle/>
        <a:p>
          <a:endParaRPr lang="en-US"/>
        </a:p>
      </dgm:t>
    </dgm:pt>
    <dgm:pt modelId="{4DAFDBC8-B79D-4B99-B055-7D98DA09452D}" type="pres">
      <dgm:prSet presAssocID="{7A81010C-3685-41BE-91CF-C5FA2AB656D4}" presName="linear" presStyleCnt="0">
        <dgm:presLayoutVars>
          <dgm:animLvl val="lvl"/>
          <dgm:resizeHandles val="exact"/>
        </dgm:presLayoutVars>
      </dgm:prSet>
      <dgm:spPr/>
    </dgm:pt>
    <dgm:pt modelId="{1EFA536C-4076-45F3-942B-5A3108C38568}" type="pres">
      <dgm:prSet presAssocID="{1874E6F1-67D0-4A9B-9287-A4E018BC68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E500C-557D-432A-9622-E4CDDFCD35E5}" type="pres">
      <dgm:prSet presAssocID="{1874E6F1-67D0-4A9B-9287-A4E018BC6878}" presName="childText" presStyleLbl="revTx" presStyleIdx="0" presStyleCnt="2">
        <dgm:presLayoutVars>
          <dgm:bulletEnabled val="1"/>
        </dgm:presLayoutVars>
      </dgm:prSet>
      <dgm:spPr/>
    </dgm:pt>
    <dgm:pt modelId="{9733EF2B-6605-442C-AB36-A07D4E9261C8}" type="pres">
      <dgm:prSet presAssocID="{700B3A04-9B28-4706-A366-73AB9F5E62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06CD85-EC0A-47D4-BC7E-6ED5BFE0AB00}" type="pres">
      <dgm:prSet presAssocID="{700B3A04-9B28-4706-A366-73AB9F5E62BA}" presName="childText" presStyleLbl="revTx" presStyleIdx="1" presStyleCnt="2">
        <dgm:presLayoutVars>
          <dgm:bulletEnabled val="1"/>
        </dgm:presLayoutVars>
      </dgm:prSet>
      <dgm:spPr/>
    </dgm:pt>
    <dgm:pt modelId="{4B68DB81-D5A3-44EA-B3C1-0E4961DDF4BE}" type="pres">
      <dgm:prSet presAssocID="{A6A77798-F066-42A7-821E-8B4BD1BCC1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C883E-E76B-407C-9621-F4B21F5DAAC2}" type="pres">
      <dgm:prSet presAssocID="{56971453-C554-470E-AAB8-429DBDB3F126}" presName="spacer" presStyleCnt="0"/>
      <dgm:spPr/>
    </dgm:pt>
    <dgm:pt modelId="{1311A0E7-762F-4E90-8D34-89619E8B4A13}" type="pres">
      <dgm:prSet presAssocID="{05958C7B-3463-42B1-B9A0-DDAACFE1CB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2D6325-3E4F-465E-88AE-5A26D2B2B6D9}" srcId="{7A81010C-3685-41BE-91CF-C5FA2AB656D4}" destId="{1874E6F1-67D0-4A9B-9287-A4E018BC6878}" srcOrd="0" destOrd="0" parTransId="{EE5CFA98-FF6D-47A5-A957-EB4E4D891885}" sibTransId="{31658001-3DDD-4644-8134-2021D01F3822}"/>
    <dgm:cxn modelId="{0325902F-82E8-4EAD-9FAC-81A0B9E724AA}" srcId="{700B3A04-9B28-4706-A366-73AB9F5E62BA}" destId="{4CBDC1E4-23CD-4059-A9B5-25771BFA1F22}" srcOrd="0" destOrd="0" parTransId="{56671630-98EA-42CB-9341-28BF98869D98}" sibTransId="{C683BCB4-6BA9-4733-901D-D1C1A33418BB}"/>
    <dgm:cxn modelId="{CACED82F-7318-403D-96EC-7E607DC71C81}" type="presOf" srcId="{811B71EA-266F-4C30-B782-2E7C6F751A24}" destId="{3FEE500C-557D-432A-9622-E4CDDFCD35E5}" srcOrd="0" destOrd="0" presId="urn:microsoft.com/office/officeart/2005/8/layout/vList2"/>
    <dgm:cxn modelId="{2263023D-8060-4F95-909B-75899E72F08F}" type="presOf" srcId="{05958C7B-3463-42B1-B9A0-DDAACFE1CB93}" destId="{1311A0E7-762F-4E90-8D34-89619E8B4A13}" srcOrd="0" destOrd="0" presId="urn:microsoft.com/office/officeart/2005/8/layout/vList2"/>
    <dgm:cxn modelId="{22C3093D-BA5A-41CA-84FB-709DFDD30A29}" srcId="{1874E6F1-67D0-4A9B-9287-A4E018BC6878}" destId="{811B71EA-266F-4C30-B782-2E7C6F751A24}" srcOrd="0" destOrd="0" parTransId="{464299AD-9B93-4B4C-936A-D56FF225D741}" sibTransId="{C6D7FC7E-C220-4033-AD68-7C2CDAEFCEF1}"/>
    <dgm:cxn modelId="{B47D8943-1CA5-4721-AB8F-C31A1CA5C107}" type="presOf" srcId="{700B3A04-9B28-4706-A366-73AB9F5E62BA}" destId="{9733EF2B-6605-442C-AB36-A07D4E9261C8}" srcOrd="0" destOrd="0" presId="urn:microsoft.com/office/officeart/2005/8/layout/vList2"/>
    <dgm:cxn modelId="{88EFC043-7422-42CB-B77E-1EA138944499}" type="presOf" srcId="{A6A77798-F066-42A7-821E-8B4BD1BCC1FC}" destId="{4B68DB81-D5A3-44EA-B3C1-0E4961DDF4BE}" srcOrd="0" destOrd="0" presId="urn:microsoft.com/office/officeart/2005/8/layout/vList2"/>
    <dgm:cxn modelId="{266E4547-C4E3-4423-B4DE-E9FA3FE83815}" type="presOf" srcId="{395F3142-8188-4C98-809C-FD70C129DEEB}" destId="{3FEE500C-557D-432A-9622-E4CDDFCD35E5}" srcOrd="0" destOrd="1" presId="urn:microsoft.com/office/officeart/2005/8/layout/vList2"/>
    <dgm:cxn modelId="{91628D4C-2226-422C-A285-EDECB184BF2F}" type="presOf" srcId="{7A81010C-3685-41BE-91CF-C5FA2AB656D4}" destId="{4DAFDBC8-B79D-4B99-B055-7D98DA09452D}" srcOrd="0" destOrd="0" presId="urn:microsoft.com/office/officeart/2005/8/layout/vList2"/>
    <dgm:cxn modelId="{B8580351-71A9-4EE7-A422-39437A989A09}" srcId="{700B3A04-9B28-4706-A366-73AB9F5E62BA}" destId="{6EC53003-ED6E-44EB-B49F-B9BCA33018BE}" srcOrd="1" destOrd="0" parTransId="{121C4760-5FDB-4538-A9F6-E30EC024A0A4}" sibTransId="{26EA07B4-3055-4076-87B5-C2AC88F07578}"/>
    <dgm:cxn modelId="{D8B82E77-DF3C-433B-922E-EAA4227597EE}" srcId="{7A81010C-3685-41BE-91CF-C5FA2AB656D4}" destId="{700B3A04-9B28-4706-A366-73AB9F5E62BA}" srcOrd="1" destOrd="0" parTransId="{82514620-D497-4964-8A07-E059A6B103E7}" sibTransId="{BA8EB2B8-040B-4ABE-9D40-99D07D6FF1CC}"/>
    <dgm:cxn modelId="{12868B7F-47AC-4E3E-A3B6-5BA9EE040E55}" type="presOf" srcId="{70FED74E-AAEF-4604-8245-ECC907ACF76D}" destId="{BF06CD85-EC0A-47D4-BC7E-6ED5BFE0AB00}" srcOrd="0" destOrd="2" presId="urn:microsoft.com/office/officeart/2005/8/layout/vList2"/>
    <dgm:cxn modelId="{04C5B594-A14D-4E31-AD03-24F9E16738A4}" type="presOf" srcId="{4CBDC1E4-23CD-4059-A9B5-25771BFA1F22}" destId="{BF06CD85-EC0A-47D4-BC7E-6ED5BFE0AB00}" srcOrd="0" destOrd="0" presId="urn:microsoft.com/office/officeart/2005/8/layout/vList2"/>
    <dgm:cxn modelId="{0262A4A3-D579-4840-8421-5C657C1B81CD}" srcId="{7A81010C-3685-41BE-91CF-C5FA2AB656D4}" destId="{A6A77798-F066-42A7-821E-8B4BD1BCC1FC}" srcOrd="2" destOrd="0" parTransId="{81BA94AE-CA4A-474D-9E83-C662D7B230B4}" sibTransId="{56971453-C554-470E-AAB8-429DBDB3F126}"/>
    <dgm:cxn modelId="{A71986A9-836F-4F5C-8B01-96E8CD00346C}" type="presOf" srcId="{143BCA95-D9C8-44E9-A1FA-E62D926FC564}" destId="{BF06CD85-EC0A-47D4-BC7E-6ED5BFE0AB00}" srcOrd="0" destOrd="3" presId="urn:microsoft.com/office/officeart/2005/8/layout/vList2"/>
    <dgm:cxn modelId="{A9BB7AC5-994F-4465-8622-C874F39C5F24}" srcId="{7A81010C-3685-41BE-91CF-C5FA2AB656D4}" destId="{05958C7B-3463-42B1-B9A0-DDAACFE1CB93}" srcOrd="3" destOrd="0" parTransId="{8487A2DE-A709-4464-8489-EBD353E58C7E}" sibTransId="{AE81E9D3-9880-4C94-ABE5-A24FF9E53934}"/>
    <dgm:cxn modelId="{4AC862C8-FC3B-4B9F-8C19-126B690B205B}" type="presOf" srcId="{6EC53003-ED6E-44EB-B49F-B9BCA33018BE}" destId="{BF06CD85-EC0A-47D4-BC7E-6ED5BFE0AB00}" srcOrd="0" destOrd="1" presId="urn:microsoft.com/office/officeart/2005/8/layout/vList2"/>
    <dgm:cxn modelId="{4B9D09D5-B17A-403D-9ECF-5E15EC8AB3A5}" srcId="{700B3A04-9B28-4706-A366-73AB9F5E62BA}" destId="{143BCA95-D9C8-44E9-A1FA-E62D926FC564}" srcOrd="3" destOrd="0" parTransId="{A64B1842-164D-46F5-9AA1-EC120536EE9A}" sibTransId="{EBA761F7-E9B3-4BAC-8192-D10134003495}"/>
    <dgm:cxn modelId="{3F9ACCD7-E1CF-4734-A085-7120851F3FFF}" srcId="{700B3A04-9B28-4706-A366-73AB9F5E62BA}" destId="{70FED74E-AAEF-4604-8245-ECC907ACF76D}" srcOrd="2" destOrd="0" parTransId="{9DA017A3-B45C-4635-B0A5-0ACFAD2D6326}" sibTransId="{6F644699-4C57-4029-B63F-38023466AD2C}"/>
    <dgm:cxn modelId="{149390E1-16FF-49D5-8DEA-C741A3EE84A5}" srcId="{1874E6F1-67D0-4A9B-9287-A4E018BC6878}" destId="{395F3142-8188-4C98-809C-FD70C129DEEB}" srcOrd="1" destOrd="0" parTransId="{F123DC84-17D2-493E-BDEA-60C535798C4B}" sibTransId="{0C525EA3-B4F4-465D-9BCB-C6A0ACFA6EFE}"/>
    <dgm:cxn modelId="{52CA7CFF-8895-4D56-A7F4-68E6DFF3A46B}" type="presOf" srcId="{1874E6F1-67D0-4A9B-9287-A4E018BC6878}" destId="{1EFA536C-4076-45F3-942B-5A3108C38568}" srcOrd="0" destOrd="0" presId="urn:microsoft.com/office/officeart/2005/8/layout/vList2"/>
    <dgm:cxn modelId="{30D495AE-3480-4B5D-A423-8C3C84C48534}" type="presParOf" srcId="{4DAFDBC8-B79D-4B99-B055-7D98DA09452D}" destId="{1EFA536C-4076-45F3-942B-5A3108C38568}" srcOrd="0" destOrd="0" presId="urn:microsoft.com/office/officeart/2005/8/layout/vList2"/>
    <dgm:cxn modelId="{147B1B0A-244C-4308-9102-70D27A1BD9D8}" type="presParOf" srcId="{4DAFDBC8-B79D-4B99-B055-7D98DA09452D}" destId="{3FEE500C-557D-432A-9622-E4CDDFCD35E5}" srcOrd="1" destOrd="0" presId="urn:microsoft.com/office/officeart/2005/8/layout/vList2"/>
    <dgm:cxn modelId="{D8D4B0A8-C1C0-4EBA-A363-08087027466C}" type="presParOf" srcId="{4DAFDBC8-B79D-4B99-B055-7D98DA09452D}" destId="{9733EF2B-6605-442C-AB36-A07D4E9261C8}" srcOrd="2" destOrd="0" presId="urn:microsoft.com/office/officeart/2005/8/layout/vList2"/>
    <dgm:cxn modelId="{AD948BC2-0A99-410D-AE52-E535661F90FA}" type="presParOf" srcId="{4DAFDBC8-B79D-4B99-B055-7D98DA09452D}" destId="{BF06CD85-EC0A-47D4-BC7E-6ED5BFE0AB00}" srcOrd="3" destOrd="0" presId="urn:microsoft.com/office/officeart/2005/8/layout/vList2"/>
    <dgm:cxn modelId="{A186FDCF-D70C-4AC9-B719-D3248491C688}" type="presParOf" srcId="{4DAFDBC8-B79D-4B99-B055-7D98DA09452D}" destId="{4B68DB81-D5A3-44EA-B3C1-0E4961DDF4BE}" srcOrd="4" destOrd="0" presId="urn:microsoft.com/office/officeart/2005/8/layout/vList2"/>
    <dgm:cxn modelId="{5399BC07-4B7E-47D7-BB05-6B45288E39B2}" type="presParOf" srcId="{4DAFDBC8-B79D-4B99-B055-7D98DA09452D}" destId="{B17C883E-E76B-407C-9621-F4B21F5DAAC2}" srcOrd="5" destOrd="0" presId="urn:microsoft.com/office/officeart/2005/8/layout/vList2"/>
    <dgm:cxn modelId="{802F68C1-F6CC-44F6-BA20-38A365FECB28}" type="presParOf" srcId="{4DAFDBC8-B79D-4B99-B055-7D98DA09452D}" destId="{1311A0E7-762F-4E90-8D34-89619E8B4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2594B-543B-4430-8A5E-52D4A57DEBA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E585D-2C10-4DEE-9314-8663118BCFBB}">
      <dgm:prSet/>
      <dgm:spPr/>
      <dgm:t>
        <a:bodyPr/>
        <a:lstStyle/>
        <a:p>
          <a:endParaRPr lang="en-US" dirty="0"/>
        </a:p>
      </dgm:t>
    </dgm:pt>
    <dgm:pt modelId="{C4317069-613C-4F88-A869-C57D4684E91E}" type="parTrans" cxnId="{C1D54531-2402-4DAB-8A68-8C9373EE9A22}">
      <dgm:prSet/>
      <dgm:spPr/>
      <dgm:t>
        <a:bodyPr/>
        <a:lstStyle/>
        <a:p>
          <a:endParaRPr lang="en-US"/>
        </a:p>
      </dgm:t>
    </dgm:pt>
    <dgm:pt modelId="{EC441643-E9BE-4CE2-8EE9-D4F30B5B337E}" type="sibTrans" cxnId="{C1D54531-2402-4DAB-8A68-8C9373EE9A2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157051A4-DDFC-44EB-9DAB-910E472292D9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0B5C8CC4-AC8D-4A81-B103-3B4FAE6D6675}" type="parTrans" cxnId="{A6B1F3D2-A9DC-40D6-96AC-F8E139ECBB8D}">
      <dgm:prSet/>
      <dgm:spPr/>
      <dgm:t>
        <a:bodyPr/>
        <a:lstStyle/>
        <a:p>
          <a:endParaRPr lang="en-US"/>
        </a:p>
      </dgm:t>
    </dgm:pt>
    <dgm:pt modelId="{D70037D2-C1AB-496F-ADA2-E7354BBBEE6E}" type="sibTrans" cxnId="{A6B1F3D2-A9DC-40D6-96AC-F8E139ECBB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C218878A-2544-414B-A126-82E1AC9B2919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941A9476-263D-49A9-A9ED-958F3FCB5655}" type="parTrans" cxnId="{B1E310C3-F162-4882-9735-C5A6A2FE2DF7}">
      <dgm:prSet/>
      <dgm:spPr/>
      <dgm:t>
        <a:bodyPr/>
        <a:lstStyle/>
        <a:p>
          <a:endParaRPr lang="en-US"/>
        </a:p>
      </dgm:t>
    </dgm:pt>
    <dgm:pt modelId="{265A3DA0-ED62-4895-9452-A0FB27A02443}" type="sibTrans" cxnId="{B1E310C3-F162-4882-9735-C5A6A2FE2DF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45B6C206-CB36-45A2-81AA-79A23D138EC4}">
      <dgm:prSet phldrT="[Text]"/>
      <dgm:spPr/>
      <dgm:t>
        <a:bodyPr/>
        <a:lstStyle/>
        <a:p>
          <a:r>
            <a:rPr lang="en-US" dirty="0"/>
            <a:t>KCP</a:t>
          </a:r>
        </a:p>
      </dgm:t>
    </dgm:pt>
    <dgm:pt modelId="{BE30E995-CE78-40E5-947A-DCB614C437BA}" type="parTrans" cxnId="{D9607CE8-3DB7-4D83-BFFA-5D9949BC2F8A}">
      <dgm:prSet/>
      <dgm:spPr/>
      <dgm:t>
        <a:bodyPr/>
        <a:lstStyle/>
        <a:p>
          <a:endParaRPr lang="en-US"/>
        </a:p>
      </dgm:t>
    </dgm:pt>
    <dgm:pt modelId="{05E232CA-F64B-4E5F-AC14-8F4410044EC5}" type="sibTrans" cxnId="{D9607CE8-3DB7-4D83-BFFA-5D9949BC2F8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406A6FB4-E970-41A8-9BD5-95C378ED0A5B}" type="pres">
      <dgm:prSet presAssocID="{E082594B-543B-4430-8A5E-52D4A57DEBAB}" presName="Name0" presStyleCnt="0">
        <dgm:presLayoutVars>
          <dgm:chMax val="7"/>
          <dgm:chPref val="7"/>
          <dgm:dir/>
        </dgm:presLayoutVars>
      </dgm:prSet>
      <dgm:spPr/>
    </dgm:pt>
    <dgm:pt modelId="{E6924188-04F8-4E7B-92CE-A2B294BFB89D}" type="pres">
      <dgm:prSet presAssocID="{E082594B-543B-4430-8A5E-52D4A57DEBAB}" presName="Name1" presStyleCnt="0"/>
      <dgm:spPr/>
    </dgm:pt>
    <dgm:pt modelId="{E46082E0-4130-4EF3-AFC4-FA1B9490612F}" type="pres">
      <dgm:prSet presAssocID="{EC441643-E9BE-4CE2-8EE9-D4F30B5B337E}" presName="picture_1" presStyleCnt="0"/>
      <dgm:spPr/>
    </dgm:pt>
    <dgm:pt modelId="{90326C9A-4522-48C7-801B-9D2FBF64CE56}" type="pres">
      <dgm:prSet presAssocID="{EC441643-E9BE-4CE2-8EE9-D4F30B5B337E}" presName="pictureRepeatNode" presStyleLbl="alignImgPlace1" presStyleIdx="0" presStyleCnt="4"/>
      <dgm:spPr/>
    </dgm:pt>
    <dgm:pt modelId="{47C64EA3-5875-4260-BE1A-B5DDF69FEAAD}" type="pres">
      <dgm:prSet presAssocID="{84EE585D-2C10-4DEE-9314-8663118BCFBB}" presName="text_1" presStyleLbl="node1" presStyleIdx="0" presStyleCnt="0">
        <dgm:presLayoutVars>
          <dgm:bulletEnabled val="1"/>
        </dgm:presLayoutVars>
      </dgm:prSet>
      <dgm:spPr/>
    </dgm:pt>
    <dgm:pt modelId="{090BD797-8E20-4D6A-A79E-262D1B6D4034}" type="pres">
      <dgm:prSet presAssocID="{D70037D2-C1AB-496F-ADA2-E7354BBBEE6E}" presName="picture_2" presStyleCnt="0"/>
      <dgm:spPr/>
    </dgm:pt>
    <dgm:pt modelId="{38C0F7BC-323F-4ABE-A034-9DB17A6AC4B4}" type="pres">
      <dgm:prSet presAssocID="{D70037D2-C1AB-496F-ADA2-E7354BBBEE6E}" presName="pictureRepeatNode" presStyleLbl="alignImgPlace1" presStyleIdx="1" presStyleCnt="4"/>
      <dgm:spPr/>
    </dgm:pt>
    <dgm:pt modelId="{371C9479-45FB-443D-AFD5-BE90D3F451EB}" type="pres">
      <dgm:prSet presAssocID="{157051A4-DDFC-44EB-9DAB-910E472292D9}" presName="line_2" presStyleLbl="parChTrans1D1" presStyleIdx="0" presStyleCnt="3"/>
      <dgm:spPr/>
    </dgm:pt>
    <dgm:pt modelId="{6C3FC37B-6397-44DD-85BB-B80B3FA917FC}" type="pres">
      <dgm:prSet presAssocID="{157051A4-DDFC-44EB-9DAB-910E472292D9}" presName="textparent_2" presStyleLbl="node1" presStyleIdx="0" presStyleCnt="0"/>
      <dgm:spPr/>
    </dgm:pt>
    <dgm:pt modelId="{668A61CB-E9D7-4EAB-A179-DA7ACE6DA37D}" type="pres">
      <dgm:prSet presAssocID="{157051A4-DDFC-44EB-9DAB-910E472292D9}" presName="text_2" presStyleLbl="revTx" presStyleIdx="0" presStyleCnt="3">
        <dgm:presLayoutVars>
          <dgm:bulletEnabled val="1"/>
        </dgm:presLayoutVars>
      </dgm:prSet>
      <dgm:spPr/>
    </dgm:pt>
    <dgm:pt modelId="{7E9CA3EE-36C2-4932-8AFD-1E900B591BC8}" type="pres">
      <dgm:prSet presAssocID="{265A3DA0-ED62-4895-9452-A0FB27A02443}" presName="picture_3" presStyleCnt="0"/>
      <dgm:spPr/>
    </dgm:pt>
    <dgm:pt modelId="{E5ED428A-13E2-480F-A618-E534C105D776}" type="pres">
      <dgm:prSet presAssocID="{265A3DA0-ED62-4895-9452-A0FB27A02443}" presName="pictureRepeatNode" presStyleLbl="alignImgPlace1" presStyleIdx="2" presStyleCnt="4"/>
      <dgm:spPr/>
    </dgm:pt>
    <dgm:pt modelId="{167F10A3-8EC3-4B85-A7CC-A54A2B59E143}" type="pres">
      <dgm:prSet presAssocID="{C218878A-2544-414B-A126-82E1AC9B2919}" presName="line_3" presStyleLbl="parChTrans1D1" presStyleIdx="1" presStyleCnt="3"/>
      <dgm:spPr/>
    </dgm:pt>
    <dgm:pt modelId="{FD7B200C-BBAA-4C68-9D22-3EF4D2593CC0}" type="pres">
      <dgm:prSet presAssocID="{C218878A-2544-414B-A126-82E1AC9B2919}" presName="textparent_3" presStyleLbl="node1" presStyleIdx="0" presStyleCnt="0"/>
      <dgm:spPr/>
    </dgm:pt>
    <dgm:pt modelId="{DAB28903-829E-418B-9A93-EB214F4F17C5}" type="pres">
      <dgm:prSet presAssocID="{C218878A-2544-414B-A126-82E1AC9B2919}" presName="text_3" presStyleLbl="revTx" presStyleIdx="1" presStyleCnt="3">
        <dgm:presLayoutVars>
          <dgm:bulletEnabled val="1"/>
        </dgm:presLayoutVars>
      </dgm:prSet>
      <dgm:spPr/>
    </dgm:pt>
    <dgm:pt modelId="{3F334BAD-3EFB-446D-8339-3221D2F01498}" type="pres">
      <dgm:prSet presAssocID="{05E232CA-F64B-4E5F-AC14-8F4410044EC5}" presName="picture_4" presStyleCnt="0"/>
      <dgm:spPr/>
    </dgm:pt>
    <dgm:pt modelId="{CC1E376E-71B3-4DDE-B938-29B331C2B061}" type="pres">
      <dgm:prSet presAssocID="{05E232CA-F64B-4E5F-AC14-8F4410044EC5}" presName="pictureRepeatNode" presStyleLbl="alignImgPlace1" presStyleIdx="3" presStyleCnt="4"/>
      <dgm:spPr/>
    </dgm:pt>
    <dgm:pt modelId="{2D75C5B6-1448-4E7A-A3C1-0EA914039E0A}" type="pres">
      <dgm:prSet presAssocID="{45B6C206-CB36-45A2-81AA-79A23D138EC4}" presName="line_4" presStyleLbl="parChTrans1D1" presStyleIdx="2" presStyleCnt="3"/>
      <dgm:spPr/>
    </dgm:pt>
    <dgm:pt modelId="{809E43C4-7963-4DE2-B05B-2BEF5C42EE99}" type="pres">
      <dgm:prSet presAssocID="{45B6C206-CB36-45A2-81AA-79A23D138EC4}" presName="textparent_4" presStyleLbl="node1" presStyleIdx="0" presStyleCnt="0"/>
      <dgm:spPr/>
    </dgm:pt>
    <dgm:pt modelId="{FBA9E019-BC52-47C2-A3A7-04CD2D8EFD6F}" type="pres">
      <dgm:prSet presAssocID="{45B6C206-CB36-45A2-81AA-79A23D138EC4}" presName="text_4" presStyleLbl="revTx" presStyleIdx="2" presStyleCnt="3">
        <dgm:presLayoutVars>
          <dgm:bulletEnabled val="1"/>
        </dgm:presLayoutVars>
      </dgm:prSet>
      <dgm:spPr/>
    </dgm:pt>
  </dgm:ptLst>
  <dgm:cxnLst>
    <dgm:cxn modelId="{AFFCF427-9C1B-4962-9BE9-DE020846D136}" type="presOf" srcId="{EC441643-E9BE-4CE2-8EE9-D4F30B5B337E}" destId="{90326C9A-4522-48C7-801B-9D2FBF64CE56}" srcOrd="0" destOrd="0" presId="urn:microsoft.com/office/officeart/2008/layout/CircularPictureCallout"/>
    <dgm:cxn modelId="{355C032E-8805-4A45-89C2-12654ACE35B5}" type="presOf" srcId="{84EE585D-2C10-4DEE-9314-8663118BCFBB}" destId="{47C64EA3-5875-4260-BE1A-B5DDF69FEAAD}" srcOrd="0" destOrd="0" presId="urn:microsoft.com/office/officeart/2008/layout/CircularPictureCallout"/>
    <dgm:cxn modelId="{C1D54531-2402-4DAB-8A68-8C9373EE9A22}" srcId="{E082594B-543B-4430-8A5E-52D4A57DEBAB}" destId="{84EE585D-2C10-4DEE-9314-8663118BCFBB}" srcOrd="0" destOrd="0" parTransId="{C4317069-613C-4F88-A869-C57D4684E91E}" sibTransId="{EC441643-E9BE-4CE2-8EE9-D4F30B5B337E}"/>
    <dgm:cxn modelId="{1ED09550-AD8C-483B-B097-49FEA84401B5}" type="presOf" srcId="{E082594B-543B-4430-8A5E-52D4A57DEBAB}" destId="{406A6FB4-E970-41A8-9BD5-95C378ED0A5B}" srcOrd="0" destOrd="0" presId="urn:microsoft.com/office/officeart/2008/layout/CircularPictureCallout"/>
    <dgm:cxn modelId="{E2471453-1C12-4D3E-94F6-854E56CF25B6}" type="presOf" srcId="{D70037D2-C1AB-496F-ADA2-E7354BBBEE6E}" destId="{38C0F7BC-323F-4ABE-A034-9DB17A6AC4B4}" srcOrd="0" destOrd="0" presId="urn:microsoft.com/office/officeart/2008/layout/CircularPictureCallout"/>
    <dgm:cxn modelId="{FC9977A9-02B4-4257-8975-8344ACD43DEC}" type="presOf" srcId="{265A3DA0-ED62-4895-9452-A0FB27A02443}" destId="{E5ED428A-13E2-480F-A618-E534C105D776}" srcOrd="0" destOrd="0" presId="urn:microsoft.com/office/officeart/2008/layout/CircularPictureCallout"/>
    <dgm:cxn modelId="{F73BD5AD-BEAC-4282-819E-16025D6789BD}" type="presOf" srcId="{C218878A-2544-414B-A126-82E1AC9B2919}" destId="{DAB28903-829E-418B-9A93-EB214F4F17C5}" srcOrd="0" destOrd="0" presId="urn:microsoft.com/office/officeart/2008/layout/CircularPictureCallout"/>
    <dgm:cxn modelId="{FC4D2DB9-075D-4D21-B9D2-5952A40C30BC}" type="presOf" srcId="{157051A4-DDFC-44EB-9DAB-910E472292D9}" destId="{668A61CB-E9D7-4EAB-A179-DA7ACE6DA37D}" srcOrd="0" destOrd="0" presId="urn:microsoft.com/office/officeart/2008/layout/CircularPictureCallout"/>
    <dgm:cxn modelId="{B1E310C3-F162-4882-9735-C5A6A2FE2DF7}" srcId="{E082594B-543B-4430-8A5E-52D4A57DEBAB}" destId="{C218878A-2544-414B-A126-82E1AC9B2919}" srcOrd="2" destOrd="0" parTransId="{941A9476-263D-49A9-A9ED-958F3FCB5655}" sibTransId="{265A3DA0-ED62-4895-9452-A0FB27A02443}"/>
    <dgm:cxn modelId="{A6B1F3D2-A9DC-40D6-96AC-F8E139ECBB8D}" srcId="{E082594B-543B-4430-8A5E-52D4A57DEBAB}" destId="{157051A4-DDFC-44EB-9DAB-910E472292D9}" srcOrd="1" destOrd="0" parTransId="{0B5C8CC4-AC8D-4A81-B103-3B4FAE6D6675}" sibTransId="{D70037D2-C1AB-496F-ADA2-E7354BBBEE6E}"/>
    <dgm:cxn modelId="{D9607CE8-3DB7-4D83-BFFA-5D9949BC2F8A}" srcId="{E082594B-543B-4430-8A5E-52D4A57DEBAB}" destId="{45B6C206-CB36-45A2-81AA-79A23D138EC4}" srcOrd="3" destOrd="0" parTransId="{BE30E995-CE78-40E5-947A-DCB614C437BA}" sibTransId="{05E232CA-F64B-4E5F-AC14-8F4410044EC5}"/>
    <dgm:cxn modelId="{A697B5EF-ED64-4FB7-955A-0964044F5CE7}" type="presOf" srcId="{05E232CA-F64B-4E5F-AC14-8F4410044EC5}" destId="{CC1E376E-71B3-4DDE-B938-29B331C2B061}" srcOrd="0" destOrd="0" presId="urn:microsoft.com/office/officeart/2008/layout/CircularPictureCallout"/>
    <dgm:cxn modelId="{F2C0AAFE-ED40-4E07-900E-20261F637AA2}" type="presOf" srcId="{45B6C206-CB36-45A2-81AA-79A23D138EC4}" destId="{FBA9E019-BC52-47C2-A3A7-04CD2D8EFD6F}" srcOrd="0" destOrd="0" presId="urn:microsoft.com/office/officeart/2008/layout/CircularPictureCallout"/>
    <dgm:cxn modelId="{48B7A6C0-DD4B-469F-96E8-8BC5C5CEF01C}" type="presParOf" srcId="{406A6FB4-E970-41A8-9BD5-95C378ED0A5B}" destId="{E6924188-04F8-4E7B-92CE-A2B294BFB89D}" srcOrd="0" destOrd="0" presId="urn:microsoft.com/office/officeart/2008/layout/CircularPictureCallout"/>
    <dgm:cxn modelId="{C47EC903-AD4F-4D36-94C9-63F501F67CA1}" type="presParOf" srcId="{E6924188-04F8-4E7B-92CE-A2B294BFB89D}" destId="{E46082E0-4130-4EF3-AFC4-FA1B9490612F}" srcOrd="0" destOrd="0" presId="urn:microsoft.com/office/officeart/2008/layout/CircularPictureCallout"/>
    <dgm:cxn modelId="{10393C61-EF50-482A-A4B3-318433609AB4}" type="presParOf" srcId="{E46082E0-4130-4EF3-AFC4-FA1B9490612F}" destId="{90326C9A-4522-48C7-801B-9D2FBF64CE56}" srcOrd="0" destOrd="0" presId="urn:microsoft.com/office/officeart/2008/layout/CircularPictureCallout"/>
    <dgm:cxn modelId="{4A35BB14-CC3D-40CE-9776-9911C13BBDA9}" type="presParOf" srcId="{E6924188-04F8-4E7B-92CE-A2B294BFB89D}" destId="{47C64EA3-5875-4260-BE1A-B5DDF69FEAAD}" srcOrd="1" destOrd="0" presId="urn:microsoft.com/office/officeart/2008/layout/CircularPictureCallout"/>
    <dgm:cxn modelId="{74C6C89D-1E9D-4FBD-A227-CE0D7545F8F8}" type="presParOf" srcId="{E6924188-04F8-4E7B-92CE-A2B294BFB89D}" destId="{090BD797-8E20-4D6A-A79E-262D1B6D4034}" srcOrd="2" destOrd="0" presId="urn:microsoft.com/office/officeart/2008/layout/CircularPictureCallout"/>
    <dgm:cxn modelId="{AD207187-B7EA-4167-9F25-5D63682FC0BE}" type="presParOf" srcId="{090BD797-8E20-4D6A-A79E-262D1B6D4034}" destId="{38C0F7BC-323F-4ABE-A034-9DB17A6AC4B4}" srcOrd="0" destOrd="0" presId="urn:microsoft.com/office/officeart/2008/layout/CircularPictureCallout"/>
    <dgm:cxn modelId="{A40463D9-C22D-4481-B97A-2A64085E9503}" type="presParOf" srcId="{E6924188-04F8-4E7B-92CE-A2B294BFB89D}" destId="{371C9479-45FB-443D-AFD5-BE90D3F451EB}" srcOrd="3" destOrd="0" presId="urn:microsoft.com/office/officeart/2008/layout/CircularPictureCallout"/>
    <dgm:cxn modelId="{4DDCC4F3-4D8B-42AF-9B1C-ECF7972680A4}" type="presParOf" srcId="{E6924188-04F8-4E7B-92CE-A2B294BFB89D}" destId="{6C3FC37B-6397-44DD-85BB-B80B3FA917FC}" srcOrd="4" destOrd="0" presId="urn:microsoft.com/office/officeart/2008/layout/CircularPictureCallout"/>
    <dgm:cxn modelId="{E352B7E8-AE9B-4E98-9992-E4EC027B74AA}" type="presParOf" srcId="{6C3FC37B-6397-44DD-85BB-B80B3FA917FC}" destId="{668A61CB-E9D7-4EAB-A179-DA7ACE6DA37D}" srcOrd="0" destOrd="0" presId="urn:microsoft.com/office/officeart/2008/layout/CircularPictureCallout"/>
    <dgm:cxn modelId="{42BA9432-6B38-49A2-952C-C54138406CB0}" type="presParOf" srcId="{E6924188-04F8-4E7B-92CE-A2B294BFB89D}" destId="{7E9CA3EE-36C2-4932-8AFD-1E900B591BC8}" srcOrd="5" destOrd="0" presId="urn:microsoft.com/office/officeart/2008/layout/CircularPictureCallout"/>
    <dgm:cxn modelId="{9066F654-7B2A-4B51-85AF-7C9B62D462F8}" type="presParOf" srcId="{7E9CA3EE-36C2-4932-8AFD-1E900B591BC8}" destId="{E5ED428A-13E2-480F-A618-E534C105D776}" srcOrd="0" destOrd="0" presId="urn:microsoft.com/office/officeart/2008/layout/CircularPictureCallout"/>
    <dgm:cxn modelId="{340F1F67-677A-4FF2-89A1-59A5DC4C62F9}" type="presParOf" srcId="{E6924188-04F8-4E7B-92CE-A2B294BFB89D}" destId="{167F10A3-8EC3-4B85-A7CC-A54A2B59E143}" srcOrd="6" destOrd="0" presId="urn:microsoft.com/office/officeart/2008/layout/CircularPictureCallout"/>
    <dgm:cxn modelId="{35022E83-DC85-4E86-A0E7-03345BA0BADF}" type="presParOf" srcId="{E6924188-04F8-4E7B-92CE-A2B294BFB89D}" destId="{FD7B200C-BBAA-4C68-9D22-3EF4D2593CC0}" srcOrd="7" destOrd="0" presId="urn:microsoft.com/office/officeart/2008/layout/CircularPictureCallout"/>
    <dgm:cxn modelId="{8B53E079-A763-463A-9A1E-D3DA026A1285}" type="presParOf" srcId="{FD7B200C-BBAA-4C68-9D22-3EF4D2593CC0}" destId="{DAB28903-829E-418B-9A93-EB214F4F17C5}" srcOrd="0" destOrd="0" presId="urn:microsoft.com/office/officeart/2008/layout/CircularPictureCallout"/>
    <dgm:cxn modelId="{48387B96-5325-4B88-BA89-96CF6378C1F3}" type="presParOf" srcId="{E6924188-04F8-4E7B-92CE-A2B294BFB89D}" destId="{3F334BAD-3EFB-446D-8339-3221D2F01498}" srcOrd="8" destOrd="0" presId="urn:microsoft.com/office/officeart/2008/layout/CircularPictureCallout"/>
    <dgm:cxn modelId="{779CBB37-239C-4FF3-9813-7D36F76FC744}" type="presParOf" srcId="{3F334BAD-3EFB-446D-8339-3221D2F01498}" destId="{CC1E376E-71B3-4DDE-B938-29B331C2B061}" srcOrd="0" destOrd="0" presId="urn:microsoft.com/office/officeart/2008/layout/CircularPictureCallout"/>
    <dgm:cxn modelId="{5D77EAEC-6463-48E6-9CC2-CCF469EA70DA}" type="presParOf" srcId="{E6924188-04F8-4E7B-92CE-A2B294BFB89D}" destId="{2D75C5B6-1448-4E7A-A3C1-0EA914039E0A}" srcOrd="9" destOrd="0" presId="urn:microsoft.com/office/officeart/2008/layout/CircularPictureCallout"/>
    <dgm:cxn modelId="{1E47AEDA-B26A-452F-984D-0982D7E0054F}" type="presParOf" srcId="{E6924188-04F8-4E7B-92CE-A2B294BFB89D}" destId="{809E43C4-7963-4DE2-B05B-2BEF5C42EE99}" srcOrd="10" destOrd="0" presId="urn:microsoft.com/office/officeart/2008/layout/CircularPictureCallout"/>
    <dgm:cxn modelId="{3722A221-3F1B-4914-82B1-4CD88B6EB1BA}" type="presParOf" srcId="{809E43C4-7963-4DE2-B05B-2BEF5C42EE99}" destId="{FBA9E019-BC52-47C2-A3A7-04CD2D8EFD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DA63B4-3A1C-4AF4-A018-2A1AE7A115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09794-8352-4595-9A72-2190A4164D81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57C83170-097B-41A1-ADE6-782CFC209BF0}" type="parTrans" cxnId="{79BBECBC-D29B-4A11-9371-9CBB489E73FB}">
      <dgm:prSet/>
      <dgm:spPr/>
      <dgm:t>
        <a:bodyPr/>
        <a:lstStyle/>
        <a:p>
          <a:endParaRPr lang="en-US"/>
        </a:p>
      </dgm:t>
    </dgm:pt>
    <dgm:pt modelId="{AD017BFB-9181-48F6-AC9B-F30A0CC3FAEA}" type="sibTrans" cxnId="{79BBECBC-D29B-4A11-9371-9CBB489E73FB}">
      <dgm:prSet/>
      <dgm:spPr/>
      <dgm:t>
        <a:bodyPr/>
        <a:lstStyle/>
        <a:p>
          <a:endParaRPr lang="en-US"/>
        </a:p>
      </dgm:t>
    </dgm:pt>
    <dgm:pt modelId="{B9EDDE12-448F-4EE5-8D4C-65394880656B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A686461F-0797-43BC-A39A-7A783EB4C7C3}" type="parTrans" cxnId="{D0F8C534-670D-4B95-9C45-8FAF26BD0EFD}">
      <dgm:prSet/>
      <dgm:spPr/>
      <dgm:t>
        <a:bodyPr/>
        <a:lstStyle/>
        <a:p>
          <a:endParaRPr lang="en-US"/>
        </a:p>
      </dgm:t>
    </dgm:pt>
    <dgm:pt modelId="{5964FAAD-34B2-4DF3-BAC1-8ADD192749D8}" type="sibTrans" cxnId="{D0F8C534-670D-4B95-9C45-8FAF26BD0EFD}">
      <dgm:prSet/>
      <dgm:spPr/>
      <dgm:t>
        <a:bodyPr/>
        <a:lstStyle/>
        <a:p>
          <a:endParaRPr lang="en-US"/>
        </a:p>
      </dgm:t>
    </dgm:pt>
    <dgm:pt modelId="{FAFD3A5D-4E3A-4A31-A8C5-4A0AEE82AF5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KCP</a:t>
          </a:r>
        </a:p>
      </dgm:t>
    </dgm:pt>
    <dgm:pt modelId="{54936984-3DB4-4FA9-80AF-E0A06E3B155B}" type="parTrans" cxnId="{5EEAFFB5-8CA6-4D43-8172-33A1F01FAA37}">
      <dgm:prSet/>
      <dgm:spPr/>
      <dgm:t>
        <a:bodyPr/>
        <a:lstStyle/>
        <a:p>
          <a:endParaRPr lang="en-US"/>
        </a:p>
      </dgm:t>
    </dgm:pt>
    <dgm:pt modelId="{2E0FECEF-BD41-42F9-8650-62781856EB99}" type="sibTrans" cxnId="{5EEAFFB5-8CA6-4D43-8172-33A1F01FAA37}">
      <dgm:prSet/>
      <dgm:spPr/>
      <dgm:t>
        <a:bodyPr/>
        <a:lstStyle/>
        <a:p>
          <a:endParaRPr lang="en-US"/>
        </a:p>
      </dgm:t>
    </dgm:pt>
    <dgm:pt modelId="{5BEAC577-5067-4374-98D5-02053B6CC062}">
      <dgm:prSet phldrT="[Text]"/>
      <dgm:spPr/>
      <dgm:t>
        <a:bodyPr/>
        <a:lstStyle/>
        <a:p>
          <a:r>
            <a:rPr lang="en-US" dirty="0"/>
            <a:t>TCP implementation</a:t>
          </a:r>
        </a:p>
      </dgm:t>
    </dgm:pt>
    <dgm:pt modelId="{A5683CE8-12BA-4BBC-8B97-6C9E8186B907}" type="parTrans" cxnId="{DF2FAB16-DD5E-4CEB-8854-68FE84421BD9}">
      <dgm:prSet/>
      <dgm:spPr/>
      <dgm:t>
        <a:bodyPr/>
        <a:lstStyle/>
        <a:p>
          <a:endParaRPr lang="en-US"/>
        </a:p>
      </dgm:t>
    </dgm:pt>
    <dgm:pt modelId="{E43176D9-95DD-4577-B7D5-4BF67C63EE64}" type="sibTrans" cxnId="{DF2FAB16-DD5E-4CEB-8854-68FE84421BD9}">
      <dgm:prSet/>
      <dgm:spPr/>
      <dgm:t>
        <a:bodyPr/>
        <a:lstStyle/>
        <a:p>
          <a:endParaRPr lang="en-US"/>
        </a:p>
      </dgm:t>
    </dgm:pt>
    <dgm:pt modelId="{681033F7-CD60-46E8-B38F-5317879A6DB4}">
      <dgm:prSet phldrT="[Text]"/>
      <dgm:spPr/>
      <dgm:t>
        <a:bodyPr/>
        <a:lstStyle/>
        <a:p>
          <a:r>
            <a:rPr lang="en-US" dirty="0"/>
            <a:t>UDP implementation</a:t>
          </a:r>
        </a:p>
      </dgm:t>
    </dgm:pt>
    <dgm:pt modelId="{402AACB3-B059-4277-9857-D47B1A942F58}" type="parTrans" cxnId="{BECCDE5A-6285-4B5D-97EB-8393AB035AD1}">
      <dgm:prSet/>
      <dgm:spPr/>
      <dgm:t>
        <a:bodyPr/>
        <a:lstStyle/>
        <a:p>
          <a:endParaRPr lang="en-US"/>
        </a:p>
      </dgm:t>
    </dgm:pt>
    <dgm:pt modelId="{2D204E8E-ADAD-47F3-AB0B-200B495350B6}" type="sibTrans" cxnId="{BECCDE5A-6285-4B5D-97EB-8393AB035AD1}">
      <dgm:prSet/>
      <dgm:spPr/>
      <dgm:t>
        <a:bodyPr/>
        <a:lstStyle/>
        <a:p>
          <a:endParaRPr lang="en-US"/>
        </a:p>
      </dgm:t>
    </dgm:pt>
    <dgm:pt modelId="{C1E502E2-07B0-4837-B5E2-F1774196A454}">
      <dgm:prSet phldrT="[Text]"/>
      <dgm:spPr/>
      <dgm:t>
        <a:bodyPr/>
        <a:lstStyle/>
        <a:p>
          <a:r>
            <a:rPr lang="en-US" dirty="0"/>
            <a:t>Fast, reliable protocol</a:t>
          </a:r>
        </a:p>
      </dgm:t>
    </dgm:pt>
    <dgm:pt modelId="{E69B92AC-59C9-4182-AF32-82F923AD731A}" type="parTrans" cxnId="{B1FC8AE1-2547-4EA7-B013-74295E2A747F}">
      <dgm:prSet/>
      <dgm:spPr/>
      <dgm:t>
        <a:bodyPr/>
        <a:lstStyle/>
        <a:p>
          <a:endParaRPr lang="en-US"/>
        </a:p>
      </dgm:t>
    </dgm:pt>
    <dgm:pt modelId="{25E3489A-DB8D-43B4-A189-324DBAB8DD25}" type="sibTrans" cxnId="{B1FC8AE1-2547-4EA7-B013-74295E2A747F}">
      <dgm:prSet/>
      <dgm:spPr/>
      <dgm:t>
        <a:bodyPr/>
        <a:lstStyle/>
        <a:p>
          <a:endParaRPr lang="en-US"/>
        </a:p>
      </dgm:t>
    </dgm:pt>
    <dgm:pt modelId="{24DAEB45-D239-409F-B357-302409CCAF05}">
      <dgm:prSet phldrT="[Text]"/>
      <dgm:spPr/>
      <dgm:t>
        <a:bodyPr/>
        <a:lstStyle/>
        <a:p>
          <a:r>
            <a:rPr lang="en-US" dirty="0"/>
            <a:t>30%-40% latency reduction </a:t>
          </a:r>
        </a:p>
      </dgm:t>
    </dgm:pt>
    <dgm:pt modelId="{D32F91F5-EFA7-4FEA-BD3C-A8F5043CB439}" type="parTrans" cxnId="{89FDFE06-FE27-449F-BB74-40800F9719EB}">
      <dgm:prSet/>
      <dgm:spPr/>
      <dgm:t>
        <a:bodyPr/>
        <a:lstStyle/>
        <a:p>
          <a:endParaRPr lang="en-US"/>
        </a:p>
      </dgm:t>
    </dgm:pt>
    <dgm:pt modelId="{BCDA95A9-E0C9-4F74-BB58-FA60C8AC2C96}" type="sibTrans" cxnId="{89FDFE06-FE27-449F-BB74-40800F9719EB}">
      <dgm:prSet/>
      <dgm:spPr/>
      <dgm:t>
        <a:bodyPr/>
        <a:lstStyle/>
        <a:p>
          <a:endParaRPr lang="en-US"/>
        </a:p>
      </dgm:t>
    </dgm:pt>
    <dgm:pt modelId="{B0E7FB02-127D-4438-9D22-0F1C3A3E219E}">
      <dgm:prSet phldrT="[Text]"/>
      <dgm:spPr/>
      <dgm:t>
        <a:bodyPr/>
        <a:lstStyle/>
        <a:p>
          <a:r>
            <a:rPr lang="en-US" dirty="0"/>
            <a:t>10%-20% more bandwidth than TCP</a:t>
          </a:r>
        </a:p>
      </dgm:t>
    </dgm:pt>
    <dgm:pt modelId="{20561C57-B0C6-45B8-9F4E-CF443A56C5C0}" type="parTrans" cxnId="{B5DC483B-04FB-4A30-9EB3-8E5468AEA6D2}">
      <dgm:prSet/>
      <dgm:spPr/>
      <dgm:t>
        <a:bodyPr/>
        <a:lstStyle/>
        <a:p>
          <a:endParaRPr lang="en-US"/>
        </a:p>
      </dgm:t>
    </dgm:pt>
    <dgm:pt modelId="{EA86A46D-3102-4CE2-B747-E359C82D6336}" type="sibTrans" cxnId="{B5DC483B-04FB-4A30-9EB3-8E5468AEA6D2}">
      <dgm:prSet/>
      <dgm:spPr/>
      <dgm:t>
        <a:bodyPr/>
        <a:lstStyle/>
        <a:p>
          <a:endParaRPr lang="en-US"/>
        </a:p>
      </dgm:t>
    </dgm:pt>
    <dgm:pt modelId="{83A69749-2F27-4529-ADB8-6B73283A5A81}">
      <dgm:prSet phldrT="[Text]"/>
      <dgm:spPr/>
      <dgm:t>
        <a:bodyPr/>
        <a:lstStyle/>
        <a:p>
          <a:r>
            <a:rPr lang="en-US" dirty="0"/>
            <a:t>UDP sequenced implementation</a:t>
          </a:r>
        </a:p>
      </dgm:t>
    </dgm:pt>
    <dgm:pt modelId="{877736A1-269E-4C74-84D4-153EB7005178}" type="parTrans" cxnId="{2F6950D5-AEC2-4A7B-9DA4-A77E011941DF}">
      <dgm:prSet/>
      <dgm:spPr/>
      <dgm:t>
        <a:bodyPr/>
        <a:lstStyle/>
        <a:p>
          <a:endParaRPr lang="en-US"/>
        </a:p>
      </dgm:t>
    </dgm:pt>
    <dgm:pt modelId="{728CFFEF-E44D-4C93-B17A-F86E6667839F}" type="sibTrans" cxnId="{2F6950D5-AEC2-4A7B-9DA4-A77E011941DF}">
      <dgm:prSet/>
      <dgm:spPr/>
      <dgm:t>
        <a:bodyPr/>
        <a:lstStyle/>
        <a:p>
          <a:endParaRPr lang="en-US"/>
        </a:p>
      </dgm:t>
    </dgm:pt>
    <dgm:pt modelId="{A353BE9F-2A71-48A3-9918-DB72EBE7DE4E}" type="pres">
      <dgm:prSet presAssocID="{97DA63B4-3A1C-4AF4-A018-2A1AE7A115D7}" presName="linear" presStyleCnt="0">
        <dgm:presLayoutVars>
          <dgm:dir/>
          <dgm:animLvl val="lvl"/>
          <dgm:resizeHandles val="exact"/>
        </dgm:presLayoutVars>
      </dgm:prSet>
      <dgm:spPr/>
    </dgm:pt>
    <dgm:pt modelId="{0A208215-378A-48E4-B698-794BAA9E3459}" type="pres">
      <dgm:prSet presAssocID="{64B09794-8352-4595-9A72-2190A4164D81}" presName="parentLin" presStyleCnt="0"/>
      <dgm:spPr/>
    </dgm:pt>
    <dgm:pt modelId="{19C93ED8-8886-47BF-B4A6-BA7C95C97033}" type="pres">
      <dgm:prSet presAssocID="{64B09794-8352-4595-9A72-2190A4164D81}" presName="parentLeftMargin" presStyleLbl="node1" presStyleIdx="0" presStyleCnt="3"/>
      <dgm:spPr/>
    </dgm:pt>
    <dgm:pt modelId="{F7A3FAAD-546A-47D2-8776-B4CA806337A7}" type="pres">
      <dgm:prSet presAssocID="{64B09794-8352-4595-9A72-2190A41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75D130-05D2-42C3-9DE0-BD866BD408D4}" type="pres">
      <dgm:prSet presAssocID="{64B09794-8352-4595-9A72-2190A4164D81}" presName="negativeSpace" presStyleCnt="0"/>
      <dgm:spPr/>
    </dgm:pt>
    <dgm:pt modelId="{4EDF335C-B78A-4857-82DA-DF1925A382B7}" type="pres">
      <dgm:prSet presAssocID="{64B09794-8352-4595-9A72-2190A4164D81}" presName="childText" presStyleLbl="conFgAcc1" presStyleIdx="0" presStyleCnt="3">
        <dgm:presLayoutVars>
          <dgm:bulletEnabled val="1"/>
        </dgm:presLayoutVars>
      </dgm:prSet>
      <dgm:spPr/>
    </dgm:pt>
    <dgm:pt modelId="{36C73C43-FB97-4C46-8B97-6BE02E352634}" type="pres">
      <dgm:prSet presAssocID="{AD017BFB-9181-48F6-AC9B-F30A0CC3FAEA}" presName="spaceBetweenRectangles" presStyleCnt="0"/>
      <dgm:spPr/>
    </dgm:pt>
    <dgm:pt modelId="{77101050-05A3-4CBE-9D7D-AEAB28FCEF16}" type="pres">
      <dgm:prSet presAssocID="{B9EDDE12-448F-4EE5-8D4C-65394880656B}" presName="parentLin" presStyleCnt="0"/>
      <dgm:spPr/>
    </dgm:pt>
    <dgm:pt modelId="{170BF3B2-815F-44F2-80F2-B377F6DE59FD}" type="pres">
      <dgm:prSet presAssocID="{B9EDDE12-448F-4EE5-8D4C-65394880656B}" presName="parentLeftMargin" presStyleLbl="node1" presStyleIdx="0" presStyleCnt="3"/>
      <dgm:spPr/>
    </dgm:pt>
    <dgm:pt modelId="{FBFFBE92-431C-4042-93E2-3122C33443C6}" type="pres">
      <dgm:prSet presAssocID="{B9EDDE12-448F-4EE5-8D4C-6539488065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F0371-F073-4991-9160-6BC410074F1A}" type="pres">
      <dgm:prSet presAssocID="{B9EDDE12-448F-4EE5-8D4C-65394880656B}" presName="negativeSpace" presStyleCnt="0"/>
      <dgm:spPr/>
    </dgm:pt>
    <dgm:pt modelId="{D496B421-C988-4C91-BB01-10A5F245ABD8}" type="pres">
      <dgm:prSet presAssocID="{B9EDDE12-448F-4EE5-8D4C-65394880656B}" presName="childText" presStyleLbl="conFgAcc1" presStyleIdx="1" presStyleCnt="3">
        <dgm:presLayoutVars>
          <dgm:bulletEnabled val="1"/>
        </dgm:presLayoutVars>
      </dgm:prSet>
      <dgm:spPr/>
    </dgm:pt>
    <dgm:pt modelId="{85EE931B-2079-4C70-94D7-D933598841F0}" type="pres">
      <dgm:prSet presAssocID="{5964FAAD-34B2-4DF3-BAC1-8ADD192749D8}" presName="spaceBetweenRectangles" presStyleCnt="0"/>
      <dgm:spPr/>
    </dgm:pt>
    <dgm:pt modelId="{4E86B46E-1B53-4E89-8D57-6048B0024EA8}" type="pres">
      <dgm:prSet presAssocID="{FAFD3A5D-4E3A-4A31-A8C5-4A0AEE82AF5C}" presName="parentLin" presStyleCnt="0"/>
      <dgm:spPr/>
    </dgm:pt>
    <dgm:pt modelId="{3380FEDB-03E5-4E00-A9F5-DC49D60B59E3}" type="pres">
      <dgm:prSet presAssocID="{FAFD3A5D-4E3A-4A31-A8C5-4A0AEE82AF5C}" presName="parentLeftMargin" presStyleLbl="node1" presStyleIdx="1" presStyleCnt="3"/>
      <dgm:spPr/>
    </dgm:pt>
    <dgm:pt modelId="{F02D3B7F-C330-4687-A3AF-8EF636DE82F6}" type="pres">
      <dgm:prSet presAssocID="{FAFD3A5D-4E3A-4A31-A8C5-4A0AEE82AF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8D9AD-F56D-4777-A77B-21F3ECA3AF7D}" type="pres">
      <dgm:prSet presAssocID="{FAFD3A5D-4E3A-4A31-A8C5-4A0AEE82AF5C}" presName="negativeSpace" presStyleCnt="0"/>
      <dgm:spPr/>
    </dgm:pt>
    <dgm:pt modelId="{EE72053B-FA20-436C-A342-7F21C7227C46}" type="pres">
      <dgm:prSet presAssocID="{FAFD3A5D-4E3A-4A31-A8C5-4A0AEE82AF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FDFE06-FE27-449F-BB74-40800F9719EB}" srcId="{FAFD3A5D-4E3A-4A31-A8C5-4A0AEE82AF5C}" destId="{24DAEB45-D239-409F-B357-302409CCAF05}" srcOrd="1" destOrd="0" parTransId="{D32F91F5-EFA7-4FEA-BD3C-A8F5043CB439}" sibTransId="{BCDA95A9-E0C9-4F74-BB58-FA60C8AC2C96}"/>
    <dgm:cxn modelId="{F734E912-E1F7-4CDA-8517-3796D5E67EF2}" type="presOf" srcId="{64B09794-8352-4595-9A72-2190A4164D81}" destId="{19C93ED8-8886-47BF-B4A6-BA7C95C97033}" srcOrd="0" destOrd="0" presId="urn:microsoft.com/office/officeart/2005/8/layout/list1"/>
    <dgm:cxn modelId="{DF2FAB16-DD5E-4CEB-8854-68FE84421BD9}" srcId="{64B09794-8352-4595-9A72-2190A4164D81}" destId="{5BEAC577-5067-4374-98D5-02053B6CC062}" srcOrd="0" destOrd="0" parTransId="{A5683CE8-12BA-4BBC-8B97-6C9E8186B907}" sibTransId="{E43176D9-95DD-4577-B7D5-4BF67C63EE64}"/>
    <dgm:cxn modelId="{D19A7D29-1ECF-41F0-94F1-6258EEBA717F}" type="presOf" srcId="{C1E502E2-07B0-4837-B5E2-F1774196A454}" destId="{EE72053B-FA20-436C-A342-7F21C7227C46}" srcOrd="0" destOrd="0" presId="urn:microsoft.com/office/officeart/2005/8/layout/list1"/>
    <dgm:cxn modelId="{D0F8C534-670D-4B95-9C45-8FAF26BD0EFD}" srcId="{97DA63B4-3A1C-4AF4-A018-2A1AE7A115D7}" destId="{B9EDDE12-448F-4EE5-8D4C-65394880656B}" srcOrd="1" destOrd="0" parTransId="{A686461F-0797-43BC-A39A-7A783EB4C7C3}" sibTransId="{5964FAAD-34B2-4DF3-BAC1-8ADD192749D8}"/>
    <dgm:cxn modelId="{B5DC483B-04FB-4A30-9EB3-8E5468AEA6D2}" srcId="{FAFD3A5D-4E3A-4A31-A8C5-4A0AEE82AF5C}" destId="{B0E7FB02-127D-4438-9D22-0F1C3A3E219E}" srcOrd="2" destOrd="0" parTransId="{20561C57-B0C6-45B8-9F4E-CF443A56C5C0}" sibTransId="{EA86A46D-3102-4CE2-B747-E359C82D6336}"/>
    <dgm:cxn modelId="{31871B44-E70B-4294-B9AD-28BB8A6AE3EB}" type="presOf" srcId="{64B09794-8352-4595-9A72-2190A4164D81}" destId="{F7A3FAAD-546A-47D2-8776-B4CA806337A7}" srcOrd="1" destOrd="0" presId="urn:microsoft.com/office/officeart/2005/8/layout/list1"/>
    <dgm:cxn modelId="{EC8F7664-5376-4F03-AB30-3FF3DC38F4BD}" type="presOf" srcId="{B9EDDE12-448F-4EE5-8D4C-65394880656B}" destId="{FBFFBE92-431C-4042-93E2-3122C33443C6}" srcOrd="1" destOrd="0" presId="urn:microsoft.com/office/officeart/2005/8/layout/list1"/>
    <dgm:cxn modelId="{73E33D50-43DB-4A30-ADBB-489C4900DD40}" type="presOf" srcId="{B9EDDE12-448F-4EE5-8D4C-65394880656B}" destId="{170BF3B2-815F-44F2-80F2-B377F6DE59FD}" srcOrd="0" destOrd="0" presId="urn:microsoft.com/office/officeart/2005/8/layout/list1"/>
    <dgm:cxn modelId="{91F2FF70-DADB-49FB-B784-A0CC3021B35A}" type="presOf" srcId="{FAFD3A5D-4E3A-4A31-A8C5-4A0AEE82AF5C}" destId="{F02D3B7F-C330-4687-A3AF-8EF636DE82F6}" srcOrd="1" destOrd="0" presId="urn:microsoft.com/office/officeart/2005/8/layout/list1"/>
    <dgm:cxn modelId="{160A4954-3123-44A0-93BE-26EC5437CAB8}" type="presOf" srcId="{681033F7-CD60-46E8-B38F-5317879A6DB4}" destId="{D496B421-C988-4C91-BB01-10A5F245ABD8}" srcOrd="0" destOrd="0" presId="urn:microsoft.com/office/officeart/2005/8/layout/list1"/>
    <dgm:cxn modelId="{BECCDE5A-6285-4B5D-97EB-8393AB035AD1}" srcId="{B9EDDE12-448F-4EE5-8D4C-65394880656B}" destId="{681033F7-CD60-46E8-B38F-5317879A6DB4}" srcOrd="0" destOrd="0" parTransId="{402AACB3-B059-4277-9857-D47B1A942F58}" sibTransId="{2D204E8E-ADAD-47F3-AB0B-200B495350B6}"/>
    <dgm:cxn modelId="{82A06B9C-4C73-4AC9-88D5-24D55E667C55}" type="presOf" srcId="{24DAEB45-D239-409F-B357-302409CCAF05}" destId="{EE72053B-FA20-436C-A342-7F21C7227C46}" srcOrd="0" destOrd="1" presId="urn:microsoft.com/office/officeart/2005/8/layout/list1"/>
    <dgm:cxn modelId="{C245D5A1-2D52-4137-A7F9-277DDB1FE7C3}" type="presOf" srcId="{5BEAC577-5067-4374-98D5-02053B6CC062}" destId="{4EDF335C-B78A-4857-82DA-DF1925A382B7}" srcOrd="0" destOrd="0" presId="urn:microsoft.com/office/officeart/2005/8/layout/list1"/>
    <dgm:cxn modelId="{411484B0-F4DC-4CA7-B6CF-4F7A0A222AC6}" type="presOf" srcId="{B0E7FB02-127D-4438-9D22-0F1C3A3E219E}" destId="{EE72053B-FA20-436C-A342-7F21C7227C46}" srcOrd="0" destOrd="2" presId="urn:microsoft.com/office/officeart/2005/8/layout/list1"/>
    <dgm:cxn modelId="{5EEAFFB5-8CA6-4D43-8172-33A1F01FAA37}" srcId="{97DA63B4-3A1C-4AF4-A018-2A1AE7A115D7}" destId="{FAFD3A5D-4E3A-4A31-A8C5-4A0AEE82AF5C}" srcOrd="2" destOrd="0" parTransId="{54936984-3DB4-4FA9-80AF-E0A06E3B155B}" sibTransId="{2E0FECEF-BD41-42F9-8650-62781856EB99}"/>
    <dgm:cxn modelId="{86EF94BB-F46C-4346-AFF0-3FF9FC1E0FC5}" type="presOf" srcId="{97DA63B4-3A1C-4AF4-A018-2A1AE7A115D7}" destId="{A353BE9F-2A71-48A3-9918-DB72EBE7DE4E}" srcOrd="0" destOrd="0" presId="urn:microsoft.com/office/officeart/2005/8/layout/list1"/>
    <dgm:cxn modelId="{79BBECBC-D29B-4A11-9371-9CBB489E73FB}" srcId="{97DA63B4-3A1C-4AF4-A018-2A1AE7A115D7}" destId="{64B09794-8352-4595-9A72-2190A4164D81}" srcOrd="0" destOrd="0" parTransId="{57C83170-097B-41A1-ADE6-782CFC209BF0}" sibTransId="{AD017BFB-9181-48F6-AC9B-F30A0CC3FAEA}"/>
    <dgm:cxn modelId="{2F6950D5-AEC2-4A7B-9DA4-A77E011941DF}" srcId="{FAFD3A5D-4E3A-4A31-A8C5-4A0AEE82AF5C}" destId="{83A69749-2F27-4529-ADB8-6B73283A5A81}" srcOrd="3" destOrd="0" parTransId="{877736A1-269E-4C74-84D4-153EB7005178}" sibTransId="{728CFFEF-E44D-4C93-B17A-F86E6667839F}"/>
    <dgm:cxn modelId="{B1FC8AE1-2547-4EA7-B013-74295E2A747F}" srcId="{FAFD3A5D-4E3A-4A31-A8C5-4A0AEE82AF5C}" destId="{C1E502E2-07B0-4837-B5E2-F1774196A454}" srcOrd="0" destOrd="0" parTransId="{E69B92AC-59C9-4182-AF32-82F923AD731A}" sibTransId="{25E3489A-DB8D-43B4-A189-324DBAB8DD25}"/>
    <dgm:cxn modelId="{57FACFE2-54C0-4908-A139-95929D89E3B0}" type="presOf" srcId="{FAFD3A5D-4E3A-4A31-A8C5-4A0AEE82AF5C}" destId="{3380FEDB-03E5-4E00-A9F5-DC49D60B59E3}" srcOrd="0" destOrd="0" presId="urn:microsoft.com/office/officeart/2005/8/layout/list1"/>
    <dgm:cxn modelId="{4C6980FB-23C2-4AC6-A6C2-613DE64AE063}" type="presOf" srcId="{83A69749-2F27-4529-ADB8-6B73283A5A81}" destId="{EE72053B-FA20-436C-A342-7F21C7227C46}" srcOrd="0" destOrd="3" presId="urn:microsoft.com/office/officeart/2005/8/layout/list1"/>
    <dgm:cxn modelId="{A660E425-185B-4365-B190-3FD34BF3306B}" type="presParOf" srcId="{A353BE9F-2A71-48A3-9918-DB72EBE7DE4E}" destId="{0A208215-378A-48E4-B698-794BAA9E3459}" srcOrd="0" destOrd="0" presId="urn:microsoft.com/office/officeart/2005/8/layout/list1"/>
    <dgm:cxn modelId="{3D9EA71D-0F19-4653-AE9C-1A7A55DCBC44}" type="presParOf" srcId="{0A208215-378A-48E4-B698-794BAA9E3459}" destId="{19C93ED8-8886-47BF-B4A6-BA7C95C97033}" srcOrd="0" destOrd="0" presId="urn:microsoft.com/office/officeart/2005/8/layout/list1"/>
    <dgm:cxn modelId="{2C477390-3C2D-4925-8DC6-08D0B62571C9}" type="presParOf" srcId="{0A208215-378A-48E4-B698-794BAA9E3459}" destId="{F7A3FAAD-546A-47D2-8776-B4CA806337A7}" srcOrd="1" destOrd="0" presId="urn:microsoft.com/office/officeart/2005/8/layout/list1"/>
    <dgm:cxn modelId="{35DD1FB9-5ACC-478D-9C6C-9F16EAC2574B}" type="presParOf" srcId="{A353BE9F-2A71-48A3-9918-DB72EBE7DE4E}" destId="{6F75D130-05D2-42C3-9DE0-BD866BD408D4}" srcOrd="1" destOrd="0" presId="urn:microsoft.com/office/officeart/2005/8/layout/list1"/>
    <dgm:cxn modelId="{817E9B07-D6C2-4CA7-9142-573DA7FA8D66}" type="presParOf" srcId="{A353BE9F-2A71-48A3-9918-DB72EBE7DE4E}" destId="{4EDF335C-B78A-4857-82DA-DF1925A382B7}" srcOrd="2" destOrd="0" presId="urn:microsoft.com/office/officeart/2005/8/layout/list1"/>
    <dgm:cxn modelId="{2AF59D77-DDB8-453E-9760-56857AFEA7D1}" type="presParOf" srcId="{A353BE9F-2A71-48A3-9918-DB72EBE7DE4E}" destId="{36C73C43-FB97-4C46-8B97-6BE02E352634}" srcOrd="3" destOrd="0" presId="urn:microsoft.com/office/officeart/2005/8/layout/list1"/>
    <dgm:cxn modelId="{3E239BB7-4361-4B68-A54D-B7B0CAB7147F}" type="presParOf" srcId="{A353BE9F-2A71-48A3-9918-DB72EBE7DE4E}" destId="{77101050-05A3-4CBE-9D7D-AEAB28FCEF16}" srcOrd="4" destOrd="0" presId="urn:microsoft.com/office/officeart/2005/8/layout/list1"/>
    <dgm:cxn modelId="{6D26B355-35D5-43A2-BD1C-FF18D7428727}" type="presParOf" srcId="{77101050-05A3-4CBE-9D7D-AEAB28FCEF16}" destId="{170BF3B2-815F-44F2-80F2-B377F6DE59FD}" srcOrd="0" destOrd="0" presId="urn:microsoft.com/office/officeart/2005/8/layout/list1"/>
    <dgm:cxn modelId="{7D85F834-2B17-4635-A206-B2DEBCC1C2DF}" type="presParOf" srcId="{77101050-05A3-4CBE-9D7D-AEAB28FCEF16}" destId="{FBFFBE92-431C-4042-93E2-3122C33443C6}" srcOrd="1" destOrd="0" presId="urn:microsoft.com/office/officeart/2005/8/layout/list1"/>
    <dgm:cxn modelId="{CECB85DA-4425-4745-9C10-31F7C248EDCB}" type="presParOf" srcId="{A353BE9F-2A71-48A3-9918-DB72EBE7DE4E}" destId="{B28F0371-F073-4991-9160-6BC410074F1A}" srcOrd="5" destOrd="0" presId="urn:microsoft.com/office/officeart/2005/8/layout/list1"/>
    <dgm:cxn modelId="{564E8D0C-05C0-4105-9F39-9D6DCE2B6AB6}" type="presParOf" srcId="{A353BE9F-2A71-48A3-9918-DB72EBE7DE4E}" destId="{D496B421-C988-4C91-BB01-10A5F245ABD8}" srcOrd="6" destOrd="0" presId="urn:microsoft.com/office/officeart/2005/8/layout/list1"/>
    <dgm:cxn modelId="{E0BDB34A-66D5-4755-BDDA-A7A2EF38F465}" type="presParOf" srcId="{A353BE9F-2A71-48A3-9918-DB72EBE7DE4E}" destId="{85EE931B-2079-4C70-94D7-D933598841F0}" srcOrd="7" destOrd="0" presId="urn:microsoft.com/office/officeart/2005/8/layout/list1"/>
    <dgm:cxn modelId="{9A8FE71E-D42F-4F44-9485-11F9F31309C2}" type="presParOf" srcId="{A353BE9F-2A71-48A3-9918-DB72EBE7DE4E}" destId="{4E86B46E-1B53-4E89-8D57-6048B0024EA8}" srcOrd="8" destOrd="0" presId="urn:microsoft.com/office/officeart/2005/8/layout/list1"/>
    <dgm:cxn modelId="{1205D1C6-8089-451F-A81C-AC17CB63D5E9}" type="presParOf" srcId="{4E86B46E-1B53-4E89-8D57-6048B0024EA8}" destId="{3380FEDB-03E5-4E00-A9F5-DC49D60B59E3}" srcOrd="0" destOrd="0" presId="urn:microsoft.com/office/officeart/2005/8/layout/list1"/>
    <dgm:cxn modelId="{91DBB2E0-C9B6-4858-95F8-7CCEFFDD842A}" type="presParOf" srcId="{4E86B46E-1B53-4E89-8D57-6048B0024EA8}" destId="{F02D3B7F-C330-4687-A3AF-8EF636DE82F6}" srcOrd="1" destOrd="0" presId="urn:microsoft.com/office/officeart/2005/8/layout/list1"/>
    <dgm:cxn modelId="{0A2E07A6-1100-4506-B3E6-1E1D40152DC4}" type="presParOf" srcId="{A353BE9F-2A71-48A3-9918-DB72EBE7DE4E}" destId="{5DA8D9AD-F56D-4777-A77B-21F3ECA3AF7D}" srcOrd="9" destOrd="0" presId="urn:microsoft.com/office/officeart/2005/8/layout/list1"/>
    <dgm:cxn modelId="{462F557B-154C-47BB-A8B9-32B5C9E49EFC}" type="presParOf" srcId="{A353BE9F-2A71-48A3-9918-DB72EBE7DE4E}" destId="{EE72053B-FA20-436C-A342-7F21C7227C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97A3E-6DAA-4062-986E-94073ED423FE}">
      <dsp:nvSpPr>
        <dsp:cNvPr id="0" name=""/>
        <dsp:cNvSpPr/>
      </dsp:nvSpPr>
      <dsp:spPr>
        <a:xfrm>
          <a:off x="0" y="70182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Εκτεταμένη Πραγματικότητα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92428"/>
        <a:ext cx="7109110" cy="411223"/>
      </dsp:txXfrm>
    </dsp:sp>
    <dsp:sp modelId="{2755A3D7-AEBE-41D9-BE08-9833F0AC95E8}">
      <dsp:nvSpPr>
        <dsp:cNvPr id="0" name=""/>
        <dsp:cNvSpPr/>
      </dsp:nvSpPr>
      <dsp:spPr>
        <a:xfrm>
          <a:off x="0" y="580617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2"/>
              </a:solidFill>
            </a:rPr>
            <a:t>Head Mounted Display</a:t>
          </a:r>
        </a:p>
      </dsp:txBody>
      <dsp:txXfrm>
        <a:off x="22246" y="602863"/>
        <a:ext cx="7109110" cy="411223"/>
      </dsp:txXfrm>
    </dsp:sp>
    <dsp:sp modelId="{91A93E8B-7BD0-482E-B0BF-03D5F2AB5E4C}">
      <dsp:nvSpPr>
        <dsp:cNvPr id="0" name=""/>
        <dsp:cNvSpPr/>
      </dsp:nvSpPr>
      <dsp:spPr>
        <a:xfrm>
          <a:off x="0" y="1091052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2"/>
              </a:solidFill>
            </a:rPr>
            <a:t>Microsoft HoloLens 2</a:t>
          </a:r>
        </a:p>
      </dsp:txBody>
      <dsp:txXfrm>
        <a:off x="22246" y="1113298"/>
        <a:ext cx="7109110" cy="411223"/>
      </dsp:txXfrm>
    </dsp:sp>
    <dsp:sp modelId="{4B06F64D-D105-4FAC-B64B-17A9AFC311AC}">
      <dsp:nvSpPr>
        <dsp:cNvPr id="0" name=""/>
        <dsp:cNvSpPr/>
      </dsp:nvSpPr>
      <dsp:spPr>
        <a:xfrm>
          <a:off x="0" y="1601487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Κίνητρο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1623733"/>
        <a:ext cx="7109110" cy="411223"/>
      </dsp:txXfrm>
    </dsp:sp>
    <dsp:sp modelId="{44939C66-2E71-43F1-9F7A-BF1F7233DCC7}">
      <dsp:nvSpPr>
        <dsp:cNvPr id="0" name=""/>
        <dsp:cNvSpPr/>
      </dsp:nvSpPr>
      <dsp:spPr>
        <a:xfrm>
          <a:off x="0" y="2111922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Αρχιτεκτονική Πλαισίου Επικοινωνίας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2134168"/>
        <a:ext cx="7109110" cy="411223"/>
      </dsp:txXfrm>
    </dsp:sp>
    <dsp:sp modelId="{2D1B0A9C-5832-4B18-8AF4-CD6E2BE542F4}">
      <dsp:nvSpPr>
        <dsp:cNvPr id="0" name=""/>
        <dsp:cNvSpPr/>
      </dsp:nvSpPr>
      <dsp:spPr>
        <a:xfrm>
          <a:off x="0" y="2622357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2"/>
              </a:solidFill>
            </a:rPr>
            <a:t>Smartphone </a:t>
          </a:r>
          <a:r>
            <a:rPr lang="el-GR" sz="1900" b="1" kern="1200" dirty="0">
              <a:solidFill>
                <a:schemeClr val="bg2"/>
              </a:solidFill>
            </a:rPr>
            <a:t>ως </a:t>
          </a:r>
          <a:r>
            <a:rPr lang="en-US" sz="1900" b="1" kern="1200" dirty="0">
              <a:solidFill>
                <a:schemeClr val="bg2"/>
              </a:solidFill>
            </a:rPr>
            <a:t>6DOF</a:t>
          </a:r>
          <a:r>
            <a:rPr lang="el-GR" sz="1900" b="1" kern="1200" dirty="0">
              <a:solidFill>
                <a:schemeClr val="bg2"/>
              </a:solidFill>
            </a:rPr>
            <a:t> ελεγκτής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2644603"/>
        <a:ext cx="7109110" cy="411223"/>
      </dsp:txXfrm>
    </dsp:sp>
    <dsp:sp modelId="{41AE503E-A9CC-47DC-93C0-4C46A5AD18E8}">
      <dsp:nvSpPr>
        <dsp:cNvPr id="0" name=""/>
        <dsp:cNvSpPr/>
      </dsp:nvSpPr>
      <dsp:spPr>
        <a:xfrm>
          <a:off x="0" y="3132791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3155037"/>
        <a:ext cx="7109110" cy="4112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E6C2F-088E-44E4-AB48-16BD46810D58}">
      <dsp:nvSpPr>
        <dsp:cNvPr id="0" name=""/>
        <dsp:cNvSpPr/>
      </dsp:nvSpPr>
      <dsp:spPr>
        <a:xfrm>
          <a:off x="0" y="127118"/>
          <a:ext cx="4141038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Unity Input System</a:t>
          </a:r>
        </a:p>
      </dsp:txBody>
      <dsp:txXfrm>
        <a:off x="25759" y="152877"/>
        <a:ext cx="4089520" cy="476152"/>
      </dsp:txXfrm>
    </dsp:sp>
    <dsp:sp modelId="{D62FC4E9-CD5B-4888-B85D-59386A581AC0}">
      <dsp:nvSpPr>
        <dsp:cNvPr id="0" name=""/>
        <dsp:cNvSpPr/>
      </dsp:nvSpPr>
      <dsp:spPr>
        <a:xfrm>
          <a:off x="0" y="654789"/>
          <a:ext cx="4141038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Ανάγνωση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Διαχωρισμός εισόδου από ενέργεια </a:t>
          </a:r>
          <a:r>
            <a:rPr lang="en-US" sz="1700" kern="1200" dirty="0"/>
            <a:t>(action mapping)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</a:t>
          </a:r>
          <a:endParaRPr lang="en-US" sz="1700" kern="1200" dirty="0"/>
        </a:p>
      </dsp:txBody>
      <dsp:txXfrm>
        <a:off x="0" y="654789"/>
        <a:ext cx="4141038" cy="1115730"/>
      </dsp:txXfrm>
    </dsp:sp>
    <dsp:sp modelId="{02E81FB9-42FA-496D-B6CD-C6E3B66957FB}">
      <dsp:nvSpPr>
        <dsp:cNvPr id="0" name=""/>
        <dsp:cNvSpPr/>
      </dsp:nvSpPr>
      <dsp:spPr>
        <a:xfrm>
          <a:off x="0" y="1770519"/>
          <a:ext cx="4141038" cy="52767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Client (Smartphone)</a:t>
          </a:r>
        </a:p>
      </dsp:txBody>
      <dsp:txXfrm>
        <a:off x="25759" y="1796278"/>
        <a:ext cx="4089520" cy="476152"/>
      </dsp:txXfrm>
    </dsp:sp>
    <dsp:sp modelId="{C1147C5D-56CD-4D3F-97B6-0D1DC94DF884}">
      <dsp:nvSpPr>
        <dsp:cNvPr id="0" name=""/>
        <dsp:cNvSpPr/>
      </dsp:nvSpPr>
      <dsp:spPr>
        <a:xfrm>
          <a:off x="0" y="229818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Κωδικοποίηση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Αποστολή στο </a:t>
          </a:r>
          <a:r>
            <a:rPr lang="en-US" sz="1700" kern="1200" dirty="0"/>
            <a:t>HoloLens 2</a:t>
          </a:r>
        </a:p>
      </dsp:txBody>
      <dsp:txXfrm>
        <a:off x="0" y="2298189"/>
        <a:ext cx="4141038" cy="842490"/>
      </dsp:txXfrm>
    </dsp:sp>
    <dsp:sp modelId="{1C5BDC17-00ED-4D2A-860B-950694D98758}">
      <dsp:nvSpPr>
        <dsp:cNvPr id="0" name=""/>
        <dsp:cNvSpPr/>
      </dsp:nvSpPr>
      <dsp:spPr>
        <a:xfrm>
          <a:off x="0" y="3140679"/>
          <a:ext cx="4141038" cy="52767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Server (HoloLens 2)</a:t>
          </a:r>
        </a:p>
      </dsp:txBody>
      <dsp:txXfrm>
        <a:off x="25759" y="3166438"/>
        <a:ext cx="4089520" cy="476152"/>
      </dsp:txXfrm>
    </dsp:sp>
    <dsp:sp modelId="{D51185F0-9401-4ADE-8735-64ADFB557351}">
      <dsp:nvSpPr>
        <dsp:cNvPr id="0" name=""/>
        <dsp:cNvSpPr/>
      </dsp:nvSpPr>
      <dsp:spPr>
        <a:xfrm>
          <a:off x="0" y="366834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Λήψη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– εισόδων</a:t>
          </a:r>
          <a:endParaRPr lang="en-US" sz="1700" kern="1200" dirty="0"/>
        </a:p>
      </dsp:txBody>
      <dsp:txXfrm>
        <a:off x="0" y="3668349"/>
        <a:ext cx="4141038" cy="842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12B89-8CF0-406E-AE88-2297F5729B7D}">
      <dsp:nvSpPr>
        <dsp:cNvPr id="0" name=""/>
        <dsp:cNvSpPr/>
      </dsp:nvSpPr>
      <dsp:spPr>
        <a:xfrm>
          <a:off x="226657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Touchscreen</a:t>
          </a:r>
        </a:p>
      </dsp:txBody>
      <dsp:txXfrm>
        <a:off x="226657" y="3443"/>
        <a:ext cx="1232022" cy="739213"/>
      </dsp:txXfrm>
    </dsp:sp>
    <dsp:sp modelId="{9228192F-CE10-47A2-AC87-B135ABA38A29}">
      <dsp:nvSpPr>
        <dsp:cNvPr id="0" name=""/>
        <dsp:cNvSpPr/>
      </dsp:nvSpPr>
      <dsp:spPr>
        <a:xfrm>
          <a:off x="1581882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Button</a:t>
          </a:r>
        </a:p>
      </dsp:txBody>
      <dsp:txXfrm>
        <a:off x="1581882" y="3443"/>
        <a:ext cx="1232022" cy="739213"/>
      </dsp:txXfrm>
    </dsp:sp>
    <dsp:sp modelId="{CAF45FF0-0B27-4F7E-9DCA-D043CBE836F2}">
      <dsp:nvSpPr>
        <dsp:cNvPr id="0" name=""/>
        <dsp:cNvSpPr/>
      </dsp:nvSpPr>
      <dsp:spPr>
        <a:xfrm>
          <a:off x="2937106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Gamepad</a:t>
          </a:r>
        </a:p>
      </dsp:txBody>
      <dsp:txXfrm>
        <a:off x="2937106" y="3443"/>
        <a:ext cx="1232022" cy="739213"/>
      </dsp:txXfrm>
    </dsp:sp>
    <dsp:sp modelId="{3FBEB152-127E-4090-9355-6E7CBF8B424E}">
      <dsp:nvSpPr>
        <dsp:cNvPr id="0" name=""/>
        <dsp:cNvSpPr/>
      </dsp:nvSpPr>
      <dsp:spPr>
        <a:xfrm>
          <a:off x="226657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Accelerometer</a:t>
          </a:r>
        </a:p>
      </dsp:txBody>
      <dsp:txXfrm>
        <a:off x="226657" y="865859"/>
        <a:ext cx="1232022" cy="739213"/>
      </dsp:txXfrm>
    </dsp:sp>
    <dsp:sp modelId="{56F77554-8BC6-4BD2-B238-089D5D2F973B}">
      <dsp:nvSpPr>
        <dsp:cNvPr id="0" name=""/>
        <dsp:cNvSpPr/>
      </dsp:nvSpPr>
      <dsp:spPr>
        <a:xfrm>
          <a:off x="1581882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Gyroscope</a:t>
          </a:r>
        </a:p>
      </dsp:txBody>
      <dsp:txXfrm>
        <a:off x="1581882" y="865859"/>
        <a:ext cx="1232022" cy="739213"/>
      </dsp:txXfrm>
    </dsp:sp>
    <dsp:sp modelId="{ABAA9E1E-D961-4002-9B34-E2988B43F742}">
      <dsp:nvSpPr>
        <dsp:cNvPr id="0" name=""/>
        <dsp:cNvSpPr/>
      </dsp:nvSpPr>
      <dsp:spPr>
        <a:xfrm>
          <a:off x="2937106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Attitude</a:t>
          </a:r>
        </a:p>
      </dsp:txBody>
      <dsp:txXfrm>
        <a:off x="2937106" y="865859"/>
        <a:ext cx="1232022" cy="739213"/>
      </dsp:txXfrm>
    </dsp:sp>
    <dsp:sp modelId="{CAE71CE0-A2DC-4BCF-BBD9-AFBF5F7994D6}">
      <dsp:nvSpPr>
        <dsp:cNvPr id="0" name=""/>
        <dsp:cNvSpPr/>
      </dsp:nvSpPr>
      <dsp:spPr>
        <a:xfrm>
          <a:off x="226657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Gravity</a:t>
          </a:r>
        </a:p>
      </dsp:txBody>
      <dsp:txXfrm>
        <a:off x="226657" y="1728274"/>
        <a:ext cx="1232022" cy="739213"/>
      </dsp:txXfrm>
    </dsp:sp>
    <dsp:sp modelId="{36CBB364-65C2-419F-A24C-A18156B69E13}">
      <dsp:nvSpPr>
        <dsp:cNvPr id="0" name=""/>
        <dsp:cNvSpPr/>
      </dsp:nvSpPr>
      <dsp:spPr>
        <a:xfrm>
          <a:off x="1581882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Acceleration</a:t>
          </a:r>
        </a:p>
      </dsp:txBody>
      <dsp:txXfrm>
        <a:off x="1581882" y="1728274"/>
        <a:ext cx="1232022" cy="739213"/>
      </dsp:txXfrm>
    </dsp:sp>
    <dsp:sp modelId="{1AB8D70D-473F-4DFE-A7A9-F532E6623A3E}">
      <dsp:nvSpPr>
        <dsp:cNvPr id="0" name=""/>
        <dsp:cNvSpPr/>
      </dsp:nvSpPr>
      <dsp:spPr>
        <a:xfrm>
          <a:off x="2937106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Light</a:t>
          </a:r>
        </a:p>
      </dsp:txBody>
      <dsp:txXfrm>
        <a:off x="2937106" y="1728274"/>
        <a:ext cx="1232022" cy="739213"/>
      </dsp:txXfrm>
    </dsp:sp>
    <dsp:sp modelId="{359E5625-03E6-47AC-AD80-FD7FC89112DD}">
      <dsp:nvSpPr>
        <dsp:cNvPr id="0" name=""/>
        <dsp:cNvSpPr/>
      </dsp:nvSpPr>
      <dsp:spPr>
        <a:xfrm>
          <a:off x="226657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Magnetic Field</a:t>
          </a:r>
        </a:p>
      </dsp:txBody>
      <dsp:txXfrm>
        <a:off x="226657" y="2590690"/>
        <a:ext cx="1232022" cy="739213"/>
      </dsp:txXfrm>
    </dsp:sp>
    <dsp:sp modelId="{2242CF6B-68ED-4F85-817A-4835817E8194}">
      <dsp:nvSpPr>
        <dsp:cNvPr id="0" name=""/>
        <dsp:cNvSpPr/>
      </dsp:nvSpPr>
      <dsp:spPr>
        <a:xfrm>
          <a:off x="1581882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Pressure</a:t>
          </a:r>
        </a:p>
      </dsp:txBody>
      <dsp:txXfrm>
        <a:off x="1581882" y="2590690"/>
        <a:ext cx="1232022" cy="739213"/>
      </dsp:txXfrm>
    </dsp:sp>
    <dsp:sp modelId="{5279F9F0-820F-4A1C-9D3A-E54A93593C72}">
      <dsp:nvSpPr>
        <dsp:cNvPr id="0" name=""/>
        <dsp:cNvSpPr/>
      </dsp:nvSpPr>
      <dsp:spPr>
        <a:xfrm>
          <a:off x="2937106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Proximity</a:t>
          </a:r>
        </a:p>
      </dsp:txBody>
      <dsp:txXfrm>
        <a:off x="2937106" y="2590690"/>
        <a:ext cx="1232022" cy="739213"/>
      </dsp:txXfrm>
    </dsp:sp>
    <dsp:sp modelId="{7B7688B1-942A-490A-86F4-8AE7B52FDCEC}">
      <dsp:nvSpPr>
        <dsp:cNvPr id="0" name=""/>
        <dsp:cNvSpPr/>
      </dsp:nvSpPr>
      <dsp:spPr>
        <a:xfrm>
          <a:off x="226657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Humidity</a:t>
          </a:r>
        </a:p>
      </dsp:txBody>
      <dsp:txXfrm>
        <a:off x="226657" y="3453106"/>
        <a:ext cx="1232022" cy="739213"/>
      </dsp:txXfrm>
    </dsp:sp>
    <dsp:sp modelId="{371B8A17-8577-4D3E-925C-0412254D827C}">
      <dsp:nvSpPr>
        <dsp:cNvPr id="0" name=""/>
        <dsp:cNvSpPr/>
      </dsp:nvSpPr>
      <dsp:spPr>
        <a:xfrm>
          <a:off x="1581882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Ambient Temperature</a:t>
          </a:r>
        </a:p>
      </dsp:txBody>
      <dsp:txXfrm>
        <a:off x="1581882" y="3453106"/>
        <a:ext cx="1232022" cy="739213"/>
      </dsp:txXfrm>
    </dsp:sp>
    <dsp:sp modelId="{21A2138F-3ED0-4875-B71B-E64C2786E020}">
      <dsp:nvSpPr>
        <dsp:cNvPr id="0" name=""/>
        <dsp:cNvSpPr/>
      </dsp:nvSpPr>
      <dsp:spPr>
        <a:xfrm>
          <a:off x="2937106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Step Counter</a:t>
          </a:r>
        </a:p>
      </dsp:txBody>
      <dsp:txXfrm>
        <a:off x="2937106" y="3453106"/>
        <a:ext cx="1232022" cy="739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A0576-7351-4DC0-987F-8C3C71E3D149}">
      <dsp:nvSpPr>
        <dsp:cNvPr id="0" name=""/>
        <dsp:cNvSpPr/>
      </dsp:nvSpPr>
      <dsp:spPr>
        <a:xfrm>
          <a:off x="0" y="1503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Το κινητό δε χρειάζεται να βρίσκεται συνεχώς στο πλαίσιο ανίχνευσης του </a:t>
          </a:r>
          <a:r>
            <a:rPr lang="en-US" sz="2000" b="0" i="0" kern="1200" dirty="0"/>
            <a:t>HoloLens 2</a:t>
          </a:r>
          <a:endParaRPr lang="en-US" sz="2000" kern="1200" dirty="0"/>
        </a:p>
      </dsp:txBody>
      <dsp:txXfrm>
        <a:off x="54830" y="205139"/>
        <a:ext cx="4056849" cy="1013540"/>
      </dsp:txXfrm>
    </dsp:sp>
    <dsp:sp modelId="{6DCF23BF-3472-402E-8EFD-6058070274EA}">
      <dsp:nvSpPr>
        <dsp:cNvPr id="0" name=""/>
        <dsp:cNvSpPr/>
      </dsp:nvSpPr>
      <dsp:spPr>
        <a:xfrm>
          <a:off x="0" y="13311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Ο χρήστης αποκτά μεγαλύτερη ελευθερία κινήσεων</a:t>
          </a:r>
          <a:endParaRPr lang="en-US" sz="2000" kern="1200" dirty="0"/>
        </a:p>
      </dsp:txBody>
      <dsp:txXfrm>
        <a:off x="54830" y="1385939"/>
        <a:ext cx="4056849" cy="1013540"/>
      </dsp:txXfrm>
    </dsp:sp>
    <dsp:sp modelId="{894EB061-175C-48D8-9EB4-166DF75B95BF}">
      <dsp:nvSpPr>
        <dsp:cNvPr id="0" name=""/>
        <dsp:cNvSpPr/>
      </dsp:nvSpPr>
      <dsp:spPr>
        <a:xfrm>
          <a:off x="0" y="25119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Χρησιμοποιεί και την οθόνη ως επιπλέον είσοδο</a:t>
          </a:r>
          <a:endParaRPr lang="en-US" sz="2000" kern="1200" dirty="0"/>
        </a:p>
      </dsp:txBody>
      <dsp:txXfrm>
        <a:off x="54830" y="2566739"/>
        <a:ext cx="4056849" cy="1013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65BD-9713-4C62-AF96-EC8EAD5D910E}">
      <dsp:nvSpPr>
        <dsp:cNvPr id="0" name=""/>
        <dsp:cNvSpPr/>
      </dsp:nvSpPr>
      <dsp:spPr>
        <a:xfrm>
          <a:off x="1181165" y="1578832"/>
          <a:ext cx="2260881" cy="2260993"/>
        </a:xfrm>
        <a:prstGeom prst="ellipse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6DOF</a:t>
          </a:r>
        </a:p>
      </dsp:txBody>
      <dsp:txXfrm>
        <a:off x="1512263" y="1909947"/>
        <a:ext cx="1598685" cy="1598763"/>
      </dsp:txXfrm>
    </dsp:sp>
    <dsp:sp modelId="{B821103F-E7A7-460C-8B8A-6545704F2985}">
      <dsp:nvSpPr>
        <dsp:cNvPr id="0" name=""/>
        <dsp:cNvSpPr/>
      </dsp:nvSpPr>
      <dsp:spPr>
        <a:xfrm>
          <a:off x="0" y="333841"/>
          <a:ext cx="4557564" cy="475098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B0640-F18A-4A6D-8C49-05597C0B8CA5}">
      <dsp:nvSpPr>
        <dsp:cNvPr id="0" name=""/>
        <dsp:cNvSpPr/>
      </dsp:nvSpPr>
      <dsp:spPr>
        <a:xfrm>
          <a:off x="3355858" y="734349"/>
          <a:ext cx="1211162" cy="12115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4F1D0-8B4C-4C61-82AB-F7757C9747B0}">
      <dsp:nvSpPr>
        <dsp:cNvPr id="0" name=""/>
        <dsp:cNvSpPr/>
      </dsp:nvSpPr>
      <dsp:spPr>
        <a:xfrm>
          <a:off x="4658888" y="753828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OpenCV</a:t>
          </a:r>
        </a:p>
      </dsp:txBody>
      <dsp:txXfrm>
        <a:off x="4658888" y="753828"/>
        <a:ext cx="1621187" cy="1172542"/>
      </dsp:txXfrm>
    </dsp:sp>
    <dsp:sp modelId="{62618F9C-DCB5-401D-82CC-62D551AD5707}">
      <dsp:nvSpPr>
        <dsp:cNvPr id="0" name=""/>
        <dsp:cNvSpPr/>
      </dsp:nvSpPr>
      <dsp:spPr>
        <a:xfrm>
          <a:off x="3823976" y="2112609"/>
          <a:ext cx="1211162" cy="12115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2FEB3-7483-471B-AE1E-58C30301DCAA}">
      <dsp:nvSpPr>
        <dsp:cNvPr id="0" name=""/>
        <dsp:cNvSpPr/>
      </dsp:nvSpPr>
      <dsp:spPr>
        <a:xfrm>
          <a:off x="5133761" y="2129713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 err="1"/>
            <a:t>ARCore</a:t>
          </a:r>
          <a:endParaRPr lang="en-US" sz="1400" kern="1200" dirty="0"/>
        </a:p>
      </dsp:txBody>
      <dsp:txXfrm>
        <a:off x="5133761" y="2129713"/>
        <a:ext cx="1621187" cy="1172542"/>
      </dsp:txXfrm>
    </dsp:sp>
    <dsp:sp modelId="{1AB67365-CF5B-46D7-8166-3EB35643086A}">
      <dsp:nvSpPr>
        <dsp:cNvPr id="0" name=""/>
        <dsp:cNvSpPr/>
      </dsp:nvSpPr>
      <dsp:spPr>
        <a:xfrm>
          <a:off x="3355858" y="3510349"/>
          <a:ext cx="1211162" cy="12115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1FD20-568A-4F68-B72B-0CDDC5FED9E1}">
      <dsp:nvSpPr>
        <dsp:cNvPr id="0" name=""/>
        <dsp:cNvSpPr/>
      </dsp:nvSpPr>
      <dsp:spPr>
        <a:xfrm>
          <a:off x="4658888" y="3535054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l-GR" sz="1400" kern="1200" dirty="0"/>
            <a:t>Μετασχηματισμός Συστήματος Συντεταγμένων</a:t>
          </a:r>
          <a:endParaRPr lang="en-US" sz="1400" kern="1200" dirty="0"/>
        </a:p>
      </dsp:txBody>
      <dsp:txXfrm>
        <a:off x="4658888" y="3535054"/>
        <a:ext cx="1621187" cy="11725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45D3-85F5-4913-B902-AA0C578F6803}">
      <dsp:nvSpPr>
        <dsp:cNvPr id="0" name=""/>
        <dsp:cNvSpPr/>
      </dsp:nvSpPr>
      <dsp:spPr>
        <a:xfrm>
          <a:off x="0" y="84577"/>
          <a:ext cx="4592735" cy="62361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OpenCV</a:t>
          </a:r>
        </a:p>
      </dsp:txBody>
      <dsp:txXfrm>
        <a:off x="30442" y="115019"/>
        <a:ext cx="4531851" cy="562726"/>
      </dsp:txXfrm>
    </dsp:sp>
    <dsp:sp modelId="{01BAFD28-F6F2-44FF-B8D2-C3A1AE481588}">
      <dsp:nvSpPr>
        <dsp:cNvPr id="0" name=""/>
        <dsp:cNvSpPr/>
      </dsp:nvSpPr>
      <dsp:spPr>
        <a:xfrm>
          <a:off x="0" y="708187"/>
          <a:ext cx="4592735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ανοιχτού κώδικα για υπολογιστική όραση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Χρησιμοποιείται για τον εντοπισμό δεικτών </a:t>
          </a:r>
          <a:r>
            <a:rPr lang="en-US" sz="2000" kern="1200" dirty="0"/>
            <a:t>ArUco</a:t>
          </a:r>
        </a:p>
      </dsp:txBody>
      <dsp:txXfrm>
        <a:off x="0" y="708187"/>
        <a:ext cx="4592735" cy="1264770"/>
      </dsp:txXfrm>
    </dsp:sp>
    <dsp:sp modelId="{089F30B9-A828-4264-B2B0-F78241049BB8}">
      <dsp:nvSpPr>
        <dsp:cNvPr id="0" name=""/>
        <dsp:cNvSpPr/>
      </dsp:nvSpPr>
      <dsp:spPr>
        <a:xfrm>
          <a:off x="0" y="1972958"/>
          <a:ext cx="4592735" cy="62361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ARCore</a:t>
          </a:r>
          <a:endParaRPr lang="en-US" sz="2600" kern="1200" dirty="0"/>
        </a:p>
      </dsp:txBody>
      <dsp:txXfrm>
        <a:off x="30442" y="2003400"/>
        <a:ext cx="4531851" cy="562726"/>
      </dsp:txXfrm>
    </dsp:sp>
    <dsp:sp modelId="{408D21DF-ECAC-4A2B-B868-5AB34CE96325}">
      <dsp:nvSpPr>
        <dsp:cNvPr id="0" name=""/>
        <dsp:cNvSpPr/>
      </dsp:nvSpPr>
      <dsp:spPr>
        <a:xfrm>
          <a:off x="0" y="2596568"/>
          <a:ext cx="4592735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της </a:t>
          </a:r>
          <a:r>
            <a:rPr lang="en-US" sz="2000" kern="1200" dirty="0"/>
            <a:t>Google </a:t>
          </a:r>
          <a:r>
            <a:rPr lang="el-GR" sz="2000" kern="1200" dirty="0"/>
            <a:t>για δημιουργία </a:t>
          </a:r>
          <a:r>
            <a:rPr lang="en-US" sz="2000" kern="1200" dirty="0"/>
            <a:t>AR </a:t>
          </a:r>
          <a:r>
            <a:rPr lang="el-GR" sz="2000" kern="1200" dirty="0"/>
            <a:t>εφαρμογών σε </a:t>
          </a:r>
          <a:r>
            <a:rPr lang="en-US" sz="2000" kern="1200" dirty="0"/>
            <a:t>Android </a:t>
          </a:r>
          <a:r>
            <a:rPr lang="el-GR" sz="2000" kern="1200" dirty="0"/>
            <a:t>ή </a:t>
          </a:r>
          <a:r>
            <a:rPr lang="en-US" sz="2000" kern="1200" dirty="0"/>
            <a:t>iOS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Αξιοποιείται για τον υπολογισμό της πόζας του κινητού στο τοπικό σύστημα αναφοράς μέσω </a:t>
          </a:r>
          <a:r>
            <a:rPr lang="en-US" sz="2000" kern="1200" dirty="0"/>
            <a:t>VIO </a:t>
          </a:r>
          <a:r>
            <a:rPr lang="el-GR" sz="2000" kern="1200" dirty="0"/>
            <a:t>και </a:t>
          </a:r>
          <a:r>
            <a:rPr lang="en-US" sz="2000" kern="1200" dirty="0"/>
            <a:t>SLAM</a:t>
          </a:r>
        </a:p>
      </dsp:txBody>
      <dsp:txXfrm>
        <a:off x="0" y="2596568"/>
        <a:ext cx="4592735" cy="20989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3C0EB-C72C-4E76-894E-1FDA2655ABDD}">
      <dsp:nvSpPr>
        <dsp:cNvPr id="0" name=""/>
        <dsp:cNvSpPr/>
      </dsp:nvSpPr>
      <dsp:spPr>
        <a:xfrm>
          <a:off x="0" y="343739"/>
          <a:ext cx="3805921" cy="33579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ARCore</a:t>
          </a:r>
          <a:r>
            <a:rPr lang="en-US" sz="1400" kern="1200" dirty="0"/>
            <a:t> Performance</a:t>
          </a:r>
        </a:p>
      </dsp:txBody>
      <dsp:txXfrm>
        <a:off x="16392" y="360131"/>
        <a:ext cx="3773137" cy="303006"/>
      </dsp:txXfrm>
    </dsp:sp>
    <dsp:sp modelId="{926E8CAB-0886-4551-BFCD-0572125B4E23}">
      <dsp:nvSpPr>
        <dsp:cNvPr id="0" name=""/>
        <dsp:cNvSpPr/>
      </dsp:nvSpPr>
      <dsp:spPr>
        <a:xfrm>
          <a:off x="0" y="679530"/>
          <a:ext cx="3805921" cy="76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Χάνει εύκολα την ανίχνευση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Αν δεν υπάρχουν σημεία ενδιαφέροντος κολλάει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Αλλάζει συχνά την τοπική αρχή αναφοράς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</dsp:txBody>
      <dsp:txXfrm>
        <a:off x="0" y="679530"/>
        <a:ext cx="3805921" cy="767970"/>
      </dsp:txXfrm>
    </dsp:sp>
    <dsp:sp modelId="{78E5758D-C243-4E16-B8F0-DE79CC548F55}">
      <dsp:nvSpPr>
        <dsp:cNvPr id="0" name=""/>
        <dsp:cNvSpPr/>
      </dsp:nvSpPr>
      <dsp:spPr>
        <a:xfrm>
          <a:off x="0" y="144749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Καθυστέρηση δικτύου</a:t>
          </a:r>
          <a:endParaRPr lang="en-US" sz="1400" kern="1200" dirty="0"/>
        </a:p>
      </dsp:txBody>
      <dsp:txXfrm>
        <a:off x="16392" y="1463891"/>
        <a:ext cx="3773137" cy="303006"/>
      </dsp:txXfrm>
    </dsp:sp>
    <dsp:sp modelId="{B25253CF-592F-4F7B-94F3-AF10905C776C}">
      <dsp:nvSpPr>
        <dsp:cNvPr id="0" name=""/>
        <dsp:cNvSpPr/>
      </dsp:nvSpPr>
      <dsp:spPr>
        <a:xfrm>
          <a:off x="0" y="1783290"/>
          <a:ext cx="3805921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Λόγω του δικτύου είναι δύσκολος ο συγχρονισμός μεταξύ πόζας κινητού και πόζας από </a:t>
          </a:r>
          <a:r>
            <a:rPr lang="en-US" sz="1100" kern="1200" dirty="0"/>
            <a:t>ArUco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Ακόμα και η λύση που προτάθηκε χρειάζεται κάποιο χρόνο για να σταθεροποιηθεί</a:t>
          </a:r>
          <a:endParaRPr lang="en-US" sz="1100" kern="1200" dirty="0"/>
        </a:p>
      </dsp:txBody>
      <dsp:txXfrm>
        <a:off x="0" y="1783290"/>
        <a:ext cx="3805921" cy="695520"/>
      </dsp:txXfrm>
    </dsp:sp>
    <dsp:sp modelId="{DD9F51AE-0E0A-4B48-96F0-AFB10E2DCE07}">
      <dsp:nvSpPr>
        <dsp:cNvPr id="0" name=""/>
        <dsp:cNvSpPr/>
      </dsp:nvSpPr>
      <dsp:spPr>
        <a:xfrm>
          <a:off x="0" y="247880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Android</a:t>
          </a:r>
        </a:p>
      </dsp:txBody>
      <dsp:txXfrm>
        <a:off x="16392" y="2495201"/>
        <a:ext cx="3773137" cy="303006"/>
      </dsp:txXfrm>
    </dsp:sp>
    <dsp:sp modelId="{40A7B867-D053-4DA0-8141-833D745019F0}">
      <dsp:nvSpPr>
        <dsp:cNvPr id="0" name=""/>
        <dsp:cNvSpPr/>
      </dsp:nvSpPr>
      <dsp:spPr>
        <a:xfrm>
          <a:off x="0" y="2814599"/>
          <a:ext cx="3805921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Οι συσκευές </a:t>
          </a:r>
          <a:r>
            <a:rPr lang="en-US" sz="1100" kern="1200" dirty="0"/>
            <a:t>Android </a:t>
          </a:r>
          <a:r>
            <a:rPr lang="el-GR" sz="1100" kern="1200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sz="1100" kern="1200" dirty="0"/>
            <a:t>iPhone.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Θόρυβος από αισθητήρες, ανάλογα μα την ποιότητα και το κόστος του κινητού</a:t>
          </a:r>
          <a:endParaRPr lang="en-US" sz="1100" kern="1200" dirty="0"/>
        </a:p>
      </dsp:txBody>
      <dsp:txXfrm>
        <a:off x="0" y="2814599"/>
        <a:ext cx="3805921" cy="10143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E1FA1-A003-498C-9100-3732E7445EDA}">
      <dsp:nvSpPr>
        <dsp:cNvPr id="0" name=""/>
        <dsp:cNvSpPr/>
      </dsp:nvSpPr>
      <dsp:spPr>
        <a:xfrm>
          <a:off x="0" y="243324"/>
          <a:ext cx="5553166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49936" rIns="43098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kern="1200" dirty="0"/>
            <a:t>Ο χρήστης καλείται να επιλέξει </a:t>
          </a:r>
          <a:r>
            <a:rPr lang="el-GR" sz="1200" b="1" kern="1200" dirty="0"/>
            <a:t>20 </a:t>
          </a:r>
          <a:r>
            <a:rPr lang="el-GR" sz="1200" b="0" kern="1200" dirty="0"/>
            <a:t>στόχους σε όσο χρόνο θέλει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kern="1200" dirty="0"/>
            <a:t>Καταγράφεται ο </a:t>
          </a:r>
          <a:r>
            <a:rPr lang="el-GR" sz="1200" b="1" kern="1200" dirty="0"/>
            <a:t>χρόνος εντοπισμού </a:t>
          </a:r>
          <a:r>
            <a:rPr lang="el-GR" sz="1200" kern="1200" dirty="0"/>
            <a:t>του επόμενου στόχου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kern="1200" dirty="0"/>
            <a:t> Καταγράφεται ο </a:t>
          </a:r>
          <a:r>
            <a:rPr lang="el-GR" sz="1200" b="1" kern="1200" dirty="0"/>
            <a:t>χρόνος επιλογής </a:t>
          </a:r>
          <a:r>
            <a:rPr lang="el-GR" sz="1200" kern="1200" dirty="0"/>
            <a:t>του επόμενου στόχου αφού εντοπισθεί</a:t>
          </a:r>
          <a:endParaRPr lang="en-US" sz="1200" kern="1200" dirty="0"/>
        </a:p>
      </dsp:txBody>
      <dsp:txXfrm>
        <a:off x="0" y="243324"/>
        <a:ext cx="5553166" cy="1077300"/>
      </dsp:txXfrm>
    </dsp:sp>
    <dsp:sp modelId="{D74F49C2-2B5E-4A89-B8D9-687A1177F442}">
      <dsp:nvSpPr>
        <dsp:cNvPr id="0" name=""/>
        <dsp:cNvSpPr/>
      </dsp:nvSpPr>
      <dsp:spPr>
        <a:xfrm>
          <a:off x="277658" y="66204"/>
          <a:ext cx="3887216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b="1" kern="1200" dirty="0"/>
            <a:t>Απόκριση Χρόνου</a:t>
          </a:r>
          <a:endParaRPr lang="en-US" sz="1200" b="1" kern="1200" dirty="0"/>
        </a:p>
      </dsp:txBody>
      <dsp:txXfrm>
        <a:off x="294951" y="83497"/>
        <a:ext cx="3852630" cy="319654"/>
      </dsp:txXfrm>
    </dsp:sp>
    <dsp:sp modelId="{DD0E3074-4177-40E7-A7AB-BFF0725168EB}">
      <dsp:nvSpPr>
        <dsp:cNvPr id="0" name=""/>
        <dsp:cNvSpPr/>
      </dsp:nvSpPr>
      <dsp:spPr>
        <a:xfrm>
          <a:off x="0" y="1562544"/>
          <a:ext cx="5553166" cy="86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49936" rIns="43098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b="0" kern="1200" dirty="0"/>
            <a:t>Ο χρήστης έχει </a:t>
          </a:r>
          <a:r>
            <a:rPr lang="el-GR" sz="1200" b="1" kern="1200" dirty="0"/>
            <a:t>45</a:t>
          </a:r>
          <a:r>
            <a:rPr lang="el-GR" sz="1200" b="0" kern="1200" dirty="0"/>
            <a:t> δευτερόλεπτα να επιλέξει όσους περισσότερους στόχους μπορεί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b="0" kern="1200" dirty="0"/>
            <a:t>Καταγράφεται ο </a:t>
          </a:r>
          <a:r>
            <a:rPr lang="el-GR" sz="1200" b="1" kern="1200" dirty="0"/>
            <a:t>συνολικός αριθμός των στόχων </a:t>
          </a:r>
          <a:r>
            <a:rPr lang="el-GR" sz="1200" b="0" kern="1200" dirty="0"/>
            <a:t>που επέλεξε</a:t>
          </a:r>
        </a:p>
      </dsp:txBody>
      <dsp:txXfrm>
        <a:off x="0" y="1562544"/>
        <a:ext cx="5553166" cy="869400"/>
      </dsp:txXfrm>
    </dsp:sp>
    <dsp:sp modelId="{DB726043-3E53-41A4-8DC1-A6C080B20B31}">
      <dsp:nvSpPr>
        <dsp:cNvPr id="0" name=""/>
        <dsp:cNvSpPr/>
      </dsp:nvSpPr>
      <dsp:spPr>
        <a:xfrm>
          <a:off x="277658" y="1385425"/>
          <a:ext cx="3887216" cy="35424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b="1" kern="1200" dirty="0"/>
            <a:t>Απόκριση Στόχων</a:t>
          </a:r>
        </a:p>
      </dsp:txBody>
      <dsp:txXfrm>
        <a:off x="294951" y="1402718"/>
        <a:ext cx="3852630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5955-E90D-41F7-AFB4-43D1F4BD546B}">
      <dsp:nvSpPr>
        <dsp:cNvPr id="0" name=""/>
        <dsp:cNvSpPr/>
      </dsp:nvSpPr>
      <dsp:spPr>
        <a:xfrm>
          <a:off x="1262553" y="427955"/>
          <a:ext cx="4613862" cy="160233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40307-430F-45E4-906B-97B1B5D34BCA}">
      <dsp:nvSpPr>
        <dsp:cNvPr id="0" name=""/>
        <dsp:cNvSpPr/>
      </dsp:nvSpPr>
      <dsp:spPr>
        <a:xfrm>
          <a:off x="3129557" y="4351526"/>
          <a:ext cx="894159" cy="57226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D96E2D-82E4-443B-AF43-2EAAE7FD1052}">
      <dsp:nvSpPr>
        <dsp:cNvPr id="0" name=""/>
        <dsp:cNvSpPr/>
      </dsp:nvSpPr>
      <dsp:spPr>
        <a:xfrm>
          <a:off x="1430654" y="4809336"/>
          <a:ext cx="4291965" cy="107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MR</a:t>
          </a:r>
        </a:p>
      </dsp:txBody>
      <dsp:txXfrm>
        <a:off x="1430654" y="4809336"/>
        <a:ext cx="4291965" cy="1072991"/>
      </dsp:txXfrm>
    </dsp:sp>
    <dsp:sp modelId="{BA5457F4-713B-4473-81D4-0E57185A6443}">
      <dsp:nvSpPr>
        <dsp:cNvPr id="0" name=""/>
        <dsp:cNvSpPr/>
      </dsp:nvSpPr>
      <dsp:spPr>
        <a:xfrm>
          <a:off x="2939996" y="2154040"/>
          <a:ext cx="1609486" cy="1609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AR</a:t>
          </a:r>
        </a:p>
      </dsp:txBody>
      <dsp:txXfrm>
        <a:off x="3175700" y="2389744"/>
        <a:ext cx="1138078" cy="1138078"/>
      </dsp:txXfrm>
    </dsp:sp>
    <dsp:sp modelId="{71049EB4-7056-498C-A3B7-657B8C5C1EFF}">
      <dsp:nvSpPr>
        <dsp:cNvPr id="0" name=""/>
        <dsp:cNvSpPr/>
      </dsp:nvSpPr>
      <dsp:spPr>
        <a:xfrm>
          <a:off x="1788318" y="946567"/>
          <a:ext cx="1609486" cy="1609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VR</a:t>
          </a:r>
        </a:p>
      </dsp:txBody>
      <dsp:txXfrm>
        <a:off x="2024022" y="1182271"/>
        <a:ext cx="1138078" cy="1138078"/>
      </dsp:txXfrm>
    </dsp:sp>
    <dsp:sp modelId="{4D04E466-5FC4-4AFC-8F5E-19A36A34BC85}">
      <dsp:nvSpPr>
        <dsp:cNvPr id="0" name=""/>
        <dsp:cNvSpPr/>
      </dsp:nvSpPr>
      <dsp:spPr>
        <a:xfrm>
          <a:off x="1072991" y="231240"/>
          <a:ext cx="5007292" cy="4005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E9958-0191-47D0-836A-26996B40B139}">
      <dsp:nvSpPr>
        <dsp:cNvPr id="0" name=""/>
        <dsp:cNvSpPr/>
      </dsp:nvSpPr>
      <dsp:spPr>
        <a:xfrm>
          <a:off x="3948830" y="1172"/>
          <a:ext cx="1729865" cy="1153243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Αλληλεπίδραση</a:t>
          </a:r>
          <a:endParaRPr lang="en-US" sz="1500" b="1" kern="1200" dirty="0"/>
        </a:p>
      </dsp:txBody>
      <dsp:txXfrm>
        <a:off x="3982607" y="34949"/>
        <a:ext cx="1662311" cy="1085689"/>
      </dsp:txXfrm>
    </dsp:sp>
    <dsp:sp modelId="{37474B6D-4AAE-49A3-BEA7-A01CE40A602F}">
      <dsp:nvSpPr>
        <dsp:cNvPr id="0" name=""/>
        <dsp:cNvSpPr/>
      </dsp:nvSpPr>
      <dsp:spPr>
        <a:xfrm>
          <a:off x="1440526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3373237" y="0"/>
              </a:moveTo>
              <a:lnTo>
                <a:pt x="3373237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0C85-A60C-4C5E-8D32-3D114D5B5795}">
      <dsp:nvSpPr>
        <dsp:cNvPr id="0" name=""/>
        <dsp:cNvSpPr/>
      </dsp:nvSpPr>
      <dsp:spPr>
        <a:xfrm>
          <a:off x="575593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Φωνής</a:t>
          </a:r>
          <a:endParaRPr lang="en-US" sz="1500" b="1" kern="1200" dirty="0"/>
        </a:p>
      </dsp:txBody>
      <dsp:txXfrm>
        <a:off x="609370" y="1649490"/>
        <a:ext cx="1662311" cy="1085689"/>
      </dsp:txXfrm>
    </dsp:sp>
    <dsp:sp modelId="{0827BC33-BC5E-4BE5-B50C-0B8AC60ABF87}">
      <dsp:nvSpPr>
        <dsp:cNvPr id="0" name=""/>
        <dsp:cNvSpPr/>
      </dsp:nvSpPr>
      <dsp:spPr>
        <a:xfrm>
          <a:off x="3689350" y="1154416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2D9D8-EFF5-4D61-8AB1-6AC794BDE708}">
      <dsp:nvSpPr>
        <dsp:cNvPr id="0" name=""/>
        <dsp:cNvSpPr/>
      </dsp:nvSpPr>
      <dsp:spPr>
        <a:xfrm>
          <a:off x="2824418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Gaze</a:t>
          </a:r>
        </a:p>
      </dsp:txBody>
      <dsp:txXfrm>
        <a:off x="2858195" y="1649490"/>
        <a:ext cx="1662311" cy="1085689"/>
      </dsp:txXfrm>
    </dsp:sp>
    <dsp:sp modelId="{F80FD92A-755B-4E12-A2EB-7DCB78C865BC}">
      <dsp:nvSpPr>
        <dsp:cNvPr id="0" name=""/>
        <dsp:cNvSpPr/>
      </dsp:nvSpPr>
      <dsp:spPr>
        <a:xfrm>
          <a:off x="256493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34AE6-0AD2-44E6-AC07-68BCE295BE87}">
      <dsp:nvSpPr>
        <dsp:cNvPr id="0" name=""/>
        <dsp:cNvSpPr/>
      </dsp:nvSpPr>
      <dsp:spPr>
        <a:xfrm>
          <a:off x="170000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Βλέμματος</a:t>
          </a:r>
          <a:endParaRPr lang="en-US" sz="1500" b="1" kern="1200" dirty="0"/>
        </a:p>
      </dsp:txBody>
      <dsp:txXfrm>
        <a:off x="1733782" y="3264031"/>
        <a:ext cx="1662311" cy="1085689"/>
      </dsp:txXfrm>
    </dsp:sp>
    <dsp:sp modelId="{60998E86-EF41-4D34-ACE1-6E410CB01AC7}">
      <dsp:nvSpPr>
        <dsp:cNvPr id="0" name=""/>
        <dsp:cNvSpPr/>
      </dsp:nvSpPr>
      <dsp:spPr>
        <a:xfrm>
          <a:off x="368935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D9B1B-64E3-4B35-A69F-CF02CF96632A}">
      <dsp:nvSpPr>
        <dsp:cNvPr id="0" name=""/>
        <dsp:cNvSpPr/>
      </dsp:nvSpPr>
      <dsp:spPr>
        <a:xfrm>
          <a:off x="394883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Κεφαλής</a:t>
          </a:r>
          <a:endParaRPr lang="en-US" sz="1500" b="1" kern="1200" dirty="0"/>
        </a:p>
      </dsp:txBody>
      <dsp:txXfrm>
        <a:off x="3982607" y="3264031"/>
        <a:ext cx="1662311" cy="1085689"/>
      </dsp:txXfrm>
    </dsp:sp>
    <dsp:sp modelId="{51F773D3-7EA7-4948-971A-977B6BA786CA}">
      <dsp:nvSpPr>
        <dsp:cNvPr id="0" name=""/>
        <dsp:cNvSpPr/>
      </dsp:nvSpPr>
      <dsp:spPr>
        <a:xfrm>
          <a:off x="4813763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3373237" y="230648"/>
              </a:lnTo>
              <a:lnTo>
                <a:pt x="3373237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1BFC7-2E38-427C-A07D-99E9B0886221}">
      <dsp:nvSpPr>
        <dsp:cNvPr id="0" name=""/>
        <dsp:cNvSpPr/>
      </dsp:nvSpPr>
      <dsp:spPr>
        <a:xfrm>
          <a:off x="7322067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Χεριού</a:t>
          </a:r>
          <a:endParaRPr lang="en-US" sz="1500" b="1" kern="1200" dirty="0"/>
        </a:p>
      </dsp:txBody>
      <dsp:txXfrm>
        <a:off x="7355844" y="1649490"/>
        <a:ext cx="1662311" cy="1085689"/>
      </dsp:txXfrm>
    </dsp:sp>
    <dsp:sp modelId="{67740E03-C82F-4359-8D21-F140194C0E54}">
      <dsp:nvSpPr>
        <dsp:cNvPr id="0" name=""/>
        <dsp:cNvSpPr/>
      </dsp:nvSpPr>
      <dsp:spPr>
        <a:xfrm>
          <a:off x="706258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116A-9836-4576-A0B0-D58E1EB4D7F8}">
      <dsp:nvSpPr>
        <dsp:cNvPr id="0" name=""/>
        <dsp:cNvSpPr/>
      </dsp:nvSpPr>
      <dsp:spPr>
        <a:xfrm>
          <a:off x="619765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Χειρονομίες</a:t>
          </a:r>
          <a:endParaRPr lang="en-US" sz="1500" b="1" kern="1200" dirty="0"/>
        </a:p>
      </dsp:txBody>
      <dsp:txXfrm>
        <a:off x="6231432" y="3264031"/>
        <a:ext cx="1662311" cy="1085689"/>
      </dsp:txXfrm>
    </dsp:sp>
    <dsp:sp modelId="{411E8022-6DF8-45C5-B62B-E7E03EE79DCB}">
      <dsp:nvSpPr>
        <dsp:cNvPr id="0" name=""/>
        <dsp:cNvSpPr/>
      </dsp:nvSpPr>
      <dsp:spPr>
        <a:xfrm>
          <a:off x="818700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E8F0-8AAB-4B9D-AEC6-2CE68A2F4A37}">
      <dsp:nvSpPr>
        <dsp:cNvPr id="0" name=""/>
        <dsp:cNvSpPr/>
      </dsp:nvSpPr>
      <dsp:spPr>
        <a:xfrm>
          <a:off x="844648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Σκελετός</a:t>
          </a:r>
          <a:endParaRPr lang="en-US" sz="1500" b="1" kern="1200" dirty="0"/>
        </a:p>
      </dsp:txBody>
      <dsp:txXfrm>
        <a:off x="8480257" y="3264031"/>
        <a:ext cx="1662311" cy="1085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D3537-0D29-4A76-AEE2-1ACB00557892}">
      <dsp:nvSpPr>
        <dsp:cNvPr id="0" name=""/>
        <dsp:cNvSpPr/>
      </dsp:nvSpPr>
      <dsp:spPr>
        <a:xfrm>
          <a:off x="0" y="29435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Το πλαίσιο ανίχνευσης, παρότι σχετικά μεγάλο, παραμένει περιορισμένο.</a:t>
          </a:r>
          <a:endParaRPr lang="en-US" sz="2600" kern="1200"/>
        </a:p>
      </dsp:txBody>
      <dsp:txXfrm>
        <a:off x="71001" y="100436"/>
        <a:ext cx="6354048" cy="1312454"/>
      </dsp:txXfrm>
    </dsp:sp>
    <dsp:sp modelId="{2A7C6485-4FCC-476E-BBEA-342459231A7C}">
      <dsp:nvSpPr>
        <dsp:cNvPr id="0" name=""/>
        <dsp:cNvSpPr/>
      </dsp:nvSpPr>
      <dsp:spPr>
        <a:xfrm>
          <a:off x="0" y="1558771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Ο χρήστης μπορεί να κουράζεται σωματικά λόγω εκτενών κινήσεων του σώματος.</a:t>
          </a:r>
          <a:endParaRPr lang="en-US" sz="2600" kern="1200" dirty="0"/>
        </a:p>
      </dsp:txBody>
      <dsp:txXfrm>
        <a:off x="71001" y="1629772"/>
        <a:ext cx="6354048" cy="1312454"/>
      </dsp:txXfrm>
    </dsp:sp>
    <dsp:sp modelId="{92643A76-A611-4C61-8B85-B7480FD9FA10}">
      <dsp:nvSpPr>
        <dsp:cNvPr id="0" name=""/>
        <dsp:cNvSpPr/>
      </dsp:nvSpPr>
      <dsp:spPr>
        <a:xfrm>
          <a:off x="0" y="3088108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Χωρίς επέκταση, οι υπάρχουσες χειρονομίες είναι περιορισμένες.</a:t>
          </a:r>
          <a:endParaRPr lang="en-US" sz="2600" kern="1200" dirty="0"/>
        </a:p>
      </dsp:txBody>
      <dsp:txXfrm>
        <a:off x="71001" y="3159109"/>
        <a:ext cx="6354048" cy="1312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11B2-A8EC-42E6-A16E-E8C90FC527E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2B9B-E47C-4297-B20C-7FE36E570DBA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Η </a:t>
          </a:r>
          <a:r>
            <a:rPr lang="el-GR" sz="2500" kern="1200" dirty="0"/>
            <a:t>επέκταση</a:t>
          </a:r>
          <a:r>
            <a:rPr lang="en-US" sz="2500" kern="1200" dirty="0"/>
            <a:t> της αλληλεπίδρασης του χρήστη μ</a:t>
          </a:r>
          <a:r>
            <a:rPr lang="el-GR" sz="2500" kern="1200" dirty="0"/>
            <a:t>έσω</a:t>
          </a:r>
          <a:r>
            <a:rPr lang="en-US" sz="2500" kern="1200" dirty="0"/>
            <a:t> </a:t>
          </a:r>
          <a:r>
            <a:rPr lang="el-GR" sz="2500" kern="1200" dirty="0"/>
            <a:t>μιας</a:t>
          </a:r>
          <a:r>
            <a:rPr lang="en-US" sz="2500" kern="1200" dirty="0"/>
            <a:t> εξωτερικής συσκευής.</a:t>
          </a:r>
        </a:p>
      </dsp:txBody>
      <dsp:txXfrm>
        <a:off x="681328" y="570834"/>
        <a:ext cx="4425508" cy="2747791"/>
      </dsp:txXfrm>
    </dsp:sp>
    <dsp:sp modelId="{486B854B-9440-4EC0-8AC2-1342B6EF4569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35DF-184F-492C-82E9-DA6BC9DB0678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Στα πλαίσια της διπλωματικής, </a:t>
          </a:r>
          <a:r>
            <a:rPr lang="en-US" sz="2500" kern="1200" dirty="0"/>
            <a:t>η </a:t>
          </a:r>
          <a:r>
            <a:rPr lang="el-GR" sz="2500" kern="1200" dirty="0"/>
            <a:t>συσκευή</a:t>
          </a:r>
          <a:r>
            <a:rPr lang="en-US" sz="2500" kern="1200" dirty="0"/>
            <a:t> </a:t>
          </a:r>
          <a:r>
            <a:rPr lang="el-GR" sz="2500" kern="1200" dirty="0"/>
            <a:t>είναι</a:t>
          </a:r>
          <a:r>
            <a:rPr lang="en-US" sz="2500" kern="1200" dirty="0"/>
            <a:t> ένα smartphone, το οποίο προσφέρει πληθώρα</a:t>
          </a:r>
          <a:r>
            <a:rPr lang="el-GR" sz="2500" kern="1200" dirty="0"/>
            <a:t> αισθητήρων</a:t>
          </a:r>
          <a:r>
            <a:rPr lang="en-US" sz="2500" kern="1200" dirty="0"/>
            <a:t> και </a:t>
          </a:r>
          <a:r>
            <a:rPr lang="el-GR" sz="2500" kern="1200" dirty="0"/>
            <a:t>εισόδων</a:t>
          </a:r>
          <a:r>
            <a:rPr lang="en-US" sz="2500" kern="1200" dirty="0"/>
            <a:t> </a:t>
          </a:r>
          <a:r>
            <a:rPr lang="el-GR" sz="2500" kern="1200" dirty="0"/>
            <a:t>προς</a:t>
          </a:r>
          <a:r>
            <a:rPr lang="en-US" sz="2500" kern="1200" dirty="0"/>
            <a:t> </a:t>
          </a:r>
          <a:r>
            <a:rPr lang="el-GR" sz="2500" kern="1200" dirty="0"/>
            <a:t>εκμετάλλευση</a:t>
          </a:r>
          <a:r>
            <a:rPr lang="en-US" sz="2500" kern="1200" dirty="0"/>
            <a:t>.</a:t>
          </a:r>
        </a:p>
      </dsp:txBody>
      <dsp:txXfrm>
        <a:off x="6299253" y="570834"/>
        <a:ext cx="4425508" cy="2747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2B57-010A-4491-AE4B-02FE293F5821}">
      <dsp:nvSpPr>
        <dsp:cNvPr id="0" name=""/>
        <dsp:cNvSpPr/>
      </dsp:nvSpPr>
      <dsp:spPr>
        <a:xfrm>
          <a:off x="435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Προσαρμόσιμη</a:t>
          </a:r>
        </a:p>
      </dsp:txBody>
      <dsp:txXfrm>
        <a:off x="435" y="120828"/>
        <a:ext cx="1700130" cy="1020078"/>
      </dsp:txXfrm>
    </dsp:sp>
    <dsp:sp modelId="{CDBBB7DE-BF72-4940-A3CE-968AF890D717}">
      <dsp:nvSpPr>
        <dsp:cNvPr id="0" name=""/>
        <dsp:cNvSpPr/>
      </dsp:nvSpPr>
      <dsp:spPr>
        <a:xfrm>
          <a:off x="1870579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Χειρισμός σε </a:t>
          </a:r>
          <a:r>
            <a:rPr lang="en-US" sz="1600" b="1" kern="1200" dirty="0">
              <a:solidFill>
                <a:schemeClr val="bg1"/>
              </a:solidFill>
            </a:rPr>
            <a:t>bytes</a:t>
          </a:r>
        </a:p>
      </dsp:txBody>
      <dsp:txXfrm>
        <a:off x="1870579" y="120828"/>
        <a:ext cx="1700130" cy="1020078"/>
      </dsp:txXfrm>
    </dsp:sp>
    <dsp:sp modelId="{4825E3F2-8211-4400-B15B-4C4655A90CB7}">
      <dsp:nvSpPr>
        <dsp:cNvPr id="0" name=""/>
        <dsp:cNvSpPr/>
      </dsp:nvSpPr>
      <dsp:spPr>
        <a:xfrm>
          <a:off x="935507" y="1310920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Γρήγορη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935507" y="1310920"/>
        <a:ext cx="1700130" cy="1020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536C-4076-45F3-942B-5A3108C38568}">
      <dsp:nvSpPr>
        <dsp:cNvPr id="0" name=""/>
        <dsp:cNvSpPr/>
      </dsp:nvSpPr>
      <dsp:spPr>
        <a:xfrm>
          <a:off x="0" y="105090"/>
          <a:ext cx="427637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Μηνύματα</a:t>
          </a:r>
          <a:endParaRPr lang="en-US" sz="2100" kern="1200" dirty="0"/>
        </a:p>
      </dsp:txBody>
      <dsp:txXfrm>
        <a:off x="24588" y="129678"/>
        <a:ext cx="4227203" cy="454509"/>
      </dsp:txXfrm>
    </dsp:sp>
    <dsp:sp modelId="{3FEE500C-557D-432A-9622-E4CDDFCD35E5}">
      <dsp:nvSpPr>
        <dsp:cNvPr id="0" name=""/>
        <dsp:cNvSpPr/>
      </dsp:nvSpPr>
      <dsp:spPr>
        <a:xfrm>
          <a:off x="0" y="608775"/>
          <a:ext cx="427637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Κωδικός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Πληροφορία</a:t>
          </a:r>
          <a:endParaRPr lang="en-US" sz="1600" kern="1200" dirty="0"/>
        </a:p>
      </dsp:txBody>
      <dsp:txXfrm>
        <a:off x="0" y="608775"/>
        <a:ext cx="4276379" cy="554242"/>
      </dsp:txXfrm>
    </dsp:sp>
    <dsp:sp modelId="{9733EF2B-6605-442C-AB36-A07D4E9261C8}">
      <dsp:nvSpPr>
        <dsp:cNvPr id="0" name=""/>
        <dsp:cNvSpPr/>
      </dsp:nvSpPr>
      <dsp:spPr>
        <a:xfrm>
          <a:off x="0" y="1163017"/>
          <a:ext cx="4276379" cy="503685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Σύνδεση – Επικοινωνία</a:t>
          </a:r>
          <a:endParaRPr lang="en-US" sz="2100" kern="1200" dirty="0"/>
        </a:p>
      </dsp:txBody>
      <dsp:txXfrm>
        <a:off x="24588" y="1187605"/>
        <a:ext cx="4227203" cy="454509"/>
      </dsp:txXfrm>
    </dsp:sp>
    <dsp:sp modelId="{BF06CD85-EC0A-47D4-BC7E-6ED5BFE0AB00}">
      <dsp:nvSpPr>
        <dsp:cNvPr id="0" name=""/>
        <dsp:cNvSpPr/>
      </dsp:nvSpPr>
      <dsp:spPr>
        <a:xfrm>
          <a:off x="0" y="1666702"/>
          <a:ext cx="427637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Πελάτης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Διακομιστής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Σύνδεση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Αμφίδρομη επικοινωνία</a:t>
          </a:r>
          <a:endParaRPr lang="en-US" sz="1600" kern="1200" dirty="0"/>
        </a:p>
      </dsp:txBody>
      <dsp:txXfrm>
        <a:off x="0" y="1666702"/>
        <a:ext cx="4276379" cy="1108485"/>
      </dsp:txXfrm>
    </dsp:sp>
    <dsp:sp modelId="{4B68DB81-D5A3-44EA-B3C1-0E4961DDF4BE}">
      <dsp:nvSpPr>
        <dsp:cNvPr id="0" name=""/>
        <dsp:cNvSpPr/>
      </dsp:nvSpPr>
      <dsp:spPr>
        <a:xfrm>
          <a:off x="0" y="2775187"/>
          <a:ext cx="4276379" cy="503685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Πρωτόκολλο Μεταφοράς</a:t>
          </a:r>
          <a:endParaRPr lang="en-US" sz="2100" kern="1200" dirty="0"/>
        </a:p>
      </dsp:txBody>
      <dsp:txXfrm>
        <a:off x="24588" y="2799775"/>
        <a:ext cx="4227203" cy="454509"/>
      </dsp:txXfrm>
    </dsp:sp>
    <dsp:sp modelId="{1311A0E7-762F-4E90-8D34-89619E8B4A13}">
      <dsp:nvSpPr>
        <dsp:cNvPr id="0" name=""/>
        <dsp:cNvSpPr/>
      </dsp:nvSpPr>
      <dsp:spPr>
        <a:xfrm>
          <a:off x="0" y="3339352"/>
          <a:ext cx="4276379" cy="503685"/>
        </a:xfrm>
        <a:prstGeom prst="round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Ανανέωση</a:t>
          </a:r>
          <a:endParaRPr lang="en-US" sz="2100" kern="1200" dirty="0"/>
        </a:p>
      </dsp:txBody>
      <dsp:txXfrm>
        <a:off x="24588" y="3363940"/>
        <a:ext cx="4227203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5C5B6-1448-4E7A-A3C1-0EA914039E0A}">
      <dsp:nvSpPr>
        <dsp:cNvPr id="0" name=""/>
        <dsp:cNvSpPr/>
      </dsp:nvSpPr>
      <dsp:spPr>
        <a:xfrm>
          <a:off x="1684382" y="3256062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10A3-8EC3-4B85-A7CC-A54A2B59E143}">
      <dsp:nvSpPr>
        <dsp:cNvPr id="0" name=""/>
        <dsp:cNvSpPr/>
      </dsp:nvSpPr>
      <dsp:spPr>
        <a:xfrm>
          <a:off x="1684382" y="2076994"/>
          <a:ext cx="2897138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9479-45FB-443D-AFD5-BE90D3F451EB}">
      <dsp:nvSpPr>
        <dsp:cNvPr id="0" name=""/>
        <dsp:cNvSpPr/>
      </dsp:nvSpPr>
      <dsp:spPr>
        <a:xfrm>
          <a:off x="1684382" y="897926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6C9A-4522-48C7-801B-9D2FBF64CE56}">
      <dsp:nvSpPr>
        <dsp:cNvPr id="0" name=""/>
        <dsp:cNvSpPr/>
      </dsp:nvSpPr>
      <dsp:spPr>
        <a:xfrm>
          <a:off x="0" y="392611"/>
          <a:ext cx="3368765" cy="3368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64EA3-5875-4260-BE1A-B5DDF69FEAAD}">
      <dsp:nvSpPr>
        <dsp:cNvPr id="0" name=""/>
        <dsp:cNvSpPr/>
      </dsp:nvSpPr>
      <dsp:spPr>
        <a:xfrm>
          <a:off x="606377" y="2181426"/>
          <a:ext cx="2156009" cy="1111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6377" y="2181426"/>
        <a:ext cx="2156009" cy="1111692"/>
      </dsp:txXfrm>
    </dsp:sp>
    <dsp:sp modelId="{38C0F7BC-323F-4ABE-A034-9DB17A6AC4B4}">
      <dsp:nvSpPr>
        <dsp:cNvPr id="0" name=""/>
        <dsp:cNvSpPr/>
      </dsp:nvSpPr>
      <dsp:spPr>
        <a:xfrm>
          <a:off x="4561308" y="392611"/>
          <a:ext cx="1010629" cy="10106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61CB-E9D7-4EAB-A179-DA7ACE6DA37D}">
      <dsp:nvSpPr>
        <dsp:cNvPr id="0" name=""/>
        <dsp:cNvSpPr/>
      </dsp:nvSpPr>
      <dsp:spPr>
        <a:xfrm>
          <a:off x="5571938" y="392611"/>
          <a:ext cx="116559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Telepathy</a:t>
          </a:r>
        </a:p>
      </dsp:txBody>
      <dsp:txXfrm>
        <a:off x="5571938" y="392611"/>
        <a:ext cx="1165592" cy="1010629"/>
      </dsp:txXfrm>
    </dsp:sp>
    <dsp:sp modelId="{E5ED428A-13E2-480F-A618-E534C105D776}">
      <dsp:nvSpPr>
        <dsp:cNvPr id="0" name=""/>
        <dsp:cNvSpPr/>
      </dsp:nvSpPr>
      <dsp:spPr>
        <a:xfrm>
          <a:off x="4076206" y="1571679"/>
          <a:ext cx="1010629" cy="1010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28903-829E-418B-9A93-EB214F4F17C5}">
      <dsp:nvSpPr>
        <dsp:cNvPr id="0" name=""/>
        <dsp:cNvSpPr/>
      </dsp:nvSpPr>
      <dsp:spPr>
        <a:xfrm>
          <a:off x="5086835" y="1571679"/>
          <a:ext cx="123286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Ignorance</a:t>
          </a:r>
        </a:p>
      </dsp:txBody>
      <dsp:txXfrm>
        <a:off x="5086835" y="1571679"/>
        <a:ext cx="1232862" cy="1010629"/>
      </dsp:txXfrm>
    </dsp:sp>
    <dsp:sp modelId="{CC1E376E-71B3-4DDE-B938-29B331C2B061}">
      <dsp:nvSpPr>
        <dsp:cNvPr id="0" name=""/>
        <dsp:cNvSpPr/>
      </dsp:nvSpPr>
      <dsp:spPr>
        <a:xfrm>
          <a:off x="4561308" y="2750747"/>
          <a:ext cx="1010629" cy="10106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E019-BC52-47C2-A3A7-04CD2D8EFD6F}">
      <dsp:nvSpPr>
        <dsp:cNvPr id="0" name=""/>
        <dsp:cNvSpPr/>
      </dsp:nvSpPr>
      <dsp:spPr>
        <a:xfrm>
          <a:off x="5571938" y="2750747"/>
          <a:ext cx="575511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KCP</a:t>
          </a:r>
        </a:p>
      </dsp:txBody>
      <dsp:txXfrm>
        <a:off x="5571938" y="2750747"/>
        <a:ext cx="575511" cy="1010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F335C-B78A-4857-82DA-DF1925A382B7}">
      <dsp:nvSpPr>
        <dsp:cNvPr id="0" name=""/>
        <dsp:cNvSpPr/>
      </dsp:nvSpPr>
      <dsp:spPr>
        <a:xfrm>
          <a:off x="0" y="244867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TCP implementation</a:t>
          </a:r>
        </a:p>
      </dsp:txBody>
      <dsp:txXfrm>
        <a:off x="0" y="244867"/>
        <a:ext cx="4228841" cy="552825"/>
      </dsp:txXfrm>
    </dsp:sp>
    <dsp:sp modelId="{F7A3FAAD-546A-47D2-8776-B4CA806337A7}">
      <dsp:nvSpPr>
        <dsp:cNvPr id="0" name=""/>
        <dsp:cNvSpPr/>
      </dsp:nvSpPr>
      <dsp:spPr>
        <a:xfrm>
          <a:off x="211442" y="52987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Telepathy</a:t>
          </a:r>
        </a:p>
      </dsp:txBody>
      <dsp:txXfrm>
        <a:off x="230176" y="71721"/>
        <a:ext cx="2922720" cy="346292"/>
      </dsp:txXfrm>
    </dsp:sp>
    <dsp:sp modelId="{D496B421-C988-4C91-BB01-10A5F245ABD8}">
      <dsp:nvSpPr>
        <dsp:cNvPr id="0" name=""/>
        <dsp:cNvSpPr/>
      </dsp:nvSpPr>
      <dsp:spPr>
        <a:xfrm>
          <a:off x="0" y="1059773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implementation</a:t>
          </a:r>
        </a:p>
      </dsp:txBody>
      <dsp:txXfrm>
        <a:off x="0" y="1059773"/>
        <a:ext cx="4228841" cy="552825"/>
      </dsp:txXfrm>
    </dsp:sp>
    <dsp:sp modelId="{FBFFBE92-431C-4042-93E2-3122C33443C6}">
      <dsp:nvSpPr>
        <dsp:cNvPr id="0" name=""/>
        <dsp:cNvSpPr/>
      </dsp:nvSpPr>
      <dsp:spPr>
        <a:xfrm>
          <a:off x="211442" y="867892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Ignorance</a:t>
          </a:r>
        </a:p>
      </dsp:txBody>
      <dsp:txXfrm>
        <a:off x="230176" y="886626"/>
        <a:ext cx="2922720" cy="346292"/>
      </dsp:txXfrm>
    </dsp:sp>
    <dsp:sp modelId="{EE72053B-FA20-436C-A342-7F21C7227C46}">
      <dsp:nvSpPr>
        <dsp:cNvPr id="0" name=""/>
        <dsp:cNvSpPr/>
      </dsp:nvSpPr>
      <dsp:spPr>
        <a:xfrm>
          <a:off x="0" y="1874678"/>
          <a:ext cx="4228841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Fast, reliable protocol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30%-40% latency reduction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10%-20% more bandwidth than TCP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sequenced implementation</a:t>
          </a:r>
        </a:p>
      </dsp:txBody>
      <dsp:txXfrm>
        <a:off x="0" y="1874678"/>
        <a:ext cx="4228841" cy="1187550"/>
      </dsp:txXfrm>
    </dsp:sp>
    <dsp:sp modelId="{F02D3B7F-C330-4687-A3AF-8EF636DE82F6}">
      <dsp:nvSpPr>
        <dsp:cNvPr id="0" name=""/>
        <dsp:cNvSpPr/>
      </dsp:nvSpPr>
      <dsp:spPr>
        <a:xfrm>
          <a:off x="211442" y="1682798"/>
          <a:ext cx="2960188" cy="383760"/>
        </a:xfrm>
        <a:prstGeom prst="round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KCP</a:t>
          </a:r>
        </a:p>
      </dsp:txBody>
      <dsp:txXfrm>
        <a:off x="230176" y="1701532"/>
        <a:ext cx="292272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7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5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83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0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6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dev.twsiyuan.com/2017/03/c-sharp-event-in-unity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xt.co.za/2017/11/28/daredevils-rejoice-outsurance-offers-accidental-death-cover-on-demand/" TargetMode="External"/><Relationship Id="rId7" Type="http://schemas.openxmlformats.org/officeDocument/2006/relationships/hyperlink" Target="https://blogbugabagi.blogspot.com/2020/03/mixed-reality-mr-teknologi-yang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editoy.com/posts/1560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fanaticosdelhardware.com/realidad-mixta-hololens-2-abre-la-puerta-a-la-cirugia-en-remoto-a-nivel-mundi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htnovo.blogspot.com/2017/10/microsoft-unifica-sviluppo-hololens-mixed-reality.html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ditoy.com/posts/109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mesaticfid.cl/microsoft-presenta-las-hololens-2-que-permiten-tocar-hologram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494" y="559135"/>
            <a:ext cx="717750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εξωτερικού ελεγκτή για τον έλεγχο περιβάλλοντος μικτής πραγματικότητας»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 external controller for interacting with mixed reality environments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38" y="4174014"/>
            <a:ext cx="5230493" cy="163590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l-GR" sz="2400" b="1" u="sng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ΔΙΠΛΩΜΑΤΙΚΗ ΠΑΠΑΔΟΥΛΗ ΓΕΩΡΓΙΟΥ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ΤΜΗ ΗΛΕΚΤΡΟΛΟΓΩΝ ΜΗΧΑΝΙΚΩΝ ΚΑΙ ΤΕΧΝΟΛΟΓΙΑΣ ΥΠΟΛΟΓΙΣΤΩΝ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ΕΡΓΑΣΤΗΡΙΟ ΔΙΑΔΡΑΣΤΙΚΩΝ ΤΕΧΝΟΛΟΓΙΩΝ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ΕΠΙΒΛΕΠΟΝΤΑΣ: ΚΑΘ. ΝΙΚΟΛΑΟΣ ΑΒΟΥΡΗΣ</a:t>
            </a:r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ΟΚΤΩΒΡΙΟΣ, 2022</a:t>
            </a:r>
          </a:p>
          <a:p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3D29615-4522-47C0-AE3D-573290DC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521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3675E4EE-1875-4E5F-8E46-A5F12E9B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A5DF144-48B0-4F38-875E-5B3707FB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71743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86E9507-7661-4AF3-B726-C59F40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" y="346368"/>
            <a:ext cx="4380086" cy="1127869"/>
          </a:xfrm>
          <a:prstGeom prst="rect">
            <a:avLst/>
          </a:prstGeom>
          <a:effectLst/>
        </p:spPr>
      </p:pic>
      <p:pic>
        <p:nvPicPr>
          <p:cNvPr id="26" name="Picture 25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B23A612F-30AC-49DF-AB6A-4E4B9F7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6" y="4444604"/>
            <a:ext cx="3884156" cy="2169665"/>
          </a:xfrm>
          <a:prstGeom prst="rect">
            <a:avLst/>
          </a:prstGeom>
        </p:spPr>
      </p:pic>
      <p:pic>
        <p:nvPicPr>
          <p:cNvPr id="31" name="Picture 30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005BFA2D-C5E7-4DF8-BB8A-89E01131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40" y="1820605"/>
            <a:ext cx="1978089" cy="148356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11ED0-0B76-4846-ACA6-4087697A3E83}"/>
              </a:ext>
            </a:extLst>
          </p:cNvPr>
          <p:cNvCxnSpPr/>
          <p:nvPr/>
        </p:nvCxnSpPr>
        <p:spPr>
          <a:xfrm>
            <a:off x="2436784" y="3508310"/>
            <a:ext cx="0" cy="1054359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EA885C-3664-40EB-91F8-8F2DFDB43FA1}"/>
              </a:ext>
            </a:extLst>
          </p:cNvPr>
          <p:cNvSpPr txBox="1"/>
          <p:nvPr/>
        </p:nvSpPr>
        <p:spPr>
          <a:xfrm rot="16200000">
            <a:off x="2333593" y="3791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43C9-F10D-4725-8ECE-85C06DDC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Κίνητρο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BBA3B83D-3D04-E0C2-57DC-504AA9CDE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7834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750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50F13-1B65-4F40-8E4D-9B9EB6DAC179}"/>
              </a:ext>
            </a:extLst>
          </p:cNvPr>
          <p:cNvSpPr/>
          <p:nvPr/>
        </p:nvSpPr>
        <p:spPr>
          <a:xfrm>
            <a:off x="616873" y="1830517"/>
            <a:ext cx="3505493" cy="1507637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95CC3-7663-4869-BC31-59BE3D1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3" y="238689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Αρχιτεκτονική</a:t>
            </a:r>
            <a:r>
              <a:rPr lang="en-US" sz="2400" dirty="0"/>
              <a:t> - </a:t>
            </a:r>
            <a:r>
              <a:rPr lang="el-GR" sz="2400" dirty="0"/>
              <a:t>Χαρακτηριστικά</a:t>
            </a:r>
            <a:r>
              <a:rPr lang="en-US" sz="2400" dirty="0"/>
              <a:t> </a:t>
            </a:r>
            <a:r>
              <a:rPr lang="el-GR" sz="2400" dirty="0"/>
              <a:t>Πλαισίου</a:t>
            </a:r>
            <a:r>
              <a:rPr lang="en-US" sz="2400" dirty="0"/>
              <a:t> Επικοινωνίας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8DA2-51D8-46BB-8EA2-A9BD0D866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391" y="1949195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/>
              <a:t>Επεκτάσιμο</a:t>
            </a:r>
            <a:endParaRPr lang="en-US" dirty="0"/>
          </a:p>
          <a:p>
            <a:r>
              <a:rPr lang="en-US" dirty="0"/>
              <a:t>Multi – platform</a:t>
            </a:r>
          </a:p>
          <a:p>
            <a:r>
              <a:rPr lang="el-GR" dirty="0"/>
              <a:t>Εύκολο στη χρήση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29CEC-9C40-4051-903A-4EE60DC9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19" y="1197696"/>
            <a:ext cx="5614835" cy="430938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330ED3-599B-4C78-B3F2-413D6AAC7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362" y="4304173"/>
            <a:ext cx="3479691" cy="2320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36FA2C87-148A-4703-8196-1B392BD7B248}"/>
              </a:ext>
            </a:extLst>
          </p:cNvPr>
          <p:cNvSpPr/>
          <p:nvPr/>
        </p:nvSpPr>
        <p:spPr>
          <a:xfrm rot="10800000">
            <a:off x="2052764" y="3426339"/>
            <a:ext cx="484632" cy="8778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3" y="301548"/>
            <a:ext cx="3342462" cy="990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l-GR" sz="3300" dirty="0"/>
              <a:t>Κωδικοποίηση</a:t>
            </a:r>
            <a:r>
              <a:rPr lang="en-US" sz="3300" dirty="0"/>
              <a:t> (Serialization)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8454-D65A-4F34-B94C-47B41D44A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2" b="9767"/>
          <a:stretch/>
        </p:blipFill>
        <p:spPr bwMode="auto">
          <a:xfrm>
            <a:off x="3998786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AC4BA-0AF2-41AA-BF66-656C0C5C97E0}"/>
              </a:ext>
            </a:extLst>
          </p:cNvPr>
          <p:cNvCxnSpPr/>
          <p:nvPr/>
        </p:nvCxnSpPr>
        <p:spPr>
          <a:xfrm flipH="1">
            <a:off x="10780712" y="1532708"/>
            <a:ext cx="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FCF01-C124-493C-AB56-5566695CC6BD}"/>
              </a:ext>
            </a:extLst>
          </p:cNvPr>
          <p:cNvCxnSpPr>
            <a:cxnSpLocks/>
          </p:cNvCxnSpPr>
          <p:nvPr/>
        </p:nvCxnSpPr>
        <p:spPr>
          <a:xfrm flipH="1">
            <a:off x="10712450" y="153111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117DF1-140B-493A-B2EB-9613042D665C}"/>
              </a:ext>
            </a:extLst>
          </p:cNvPr>
          <p:cNvCxnSpPr>
            <a:cxnSpLocks/>
          </p:cNvCxnSpPr>
          <p:nvPr/>
        </p:nvCxnSpPr>
        <p:spPr>
          <a:xfrm flipH="1">
            <a:off x="10712448" y="235026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417251-4340-47AC-BC46-0DAC0C6E37BF}"/>
              </a:ext>
            </a:extLst>
          </p:cNvPr>
          <p:cNvCxnSpPr>
            <a:cxnSpLocks/>
          </p:cNvCxnSpPr>
          <p:nvPr/>
        </p:nvCxnSpPr>
        <p:spPr>
          <a:xfrm rot="5400000">
            <a:off x="7545727" y="1755028"/>
            <a:ext cx="3457306" cy="3012667"/>
          </a:xfrm>
          <a:prstGeom prst="bentConnector3">
            <a:avLst>
              <a:gd name="adj1" fmla="val 10012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362BB61-4576-404C-8AB6-3EF544E3F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054134"/>
              </p:ext>
            </p:extLst>
          </p:nvPr>
        </p:nvGraphicFramePr>
        <p:xfrm>
          <a:off x="181319" y="2035447"/>
          <a:ext cx="3571146" cy="245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0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Δικτύωσης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445E6F4-6FDA-4BEB-BE74-B52F15542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tretch/>
        </p:blipFill>
        <p:spPr>
          <a:xfrm>
            <a:off x="5245240" y="868991"/>
            <a:ext cx="6340576" cy="5120017"/>
          </a:xfrm>
          <a:prstGeom prst="rect">
            <a:avLst/>
          </a:prstGeom>
          <a:effectLst/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3C948-71FF-41AF-8B45-98F2D6A0C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230824"/>
              </p:ext>
            </p:extLst>
          </p:nvPr>
        </p:nvGraphicFramePr>
        <p:xfrm>
          <a:off x="178139" y="1041884"/>
          <a:ext cx="4276379" cy="39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8B13E89-B17A-481E-8222-516C15D31DAC}"/>
              </a:ext>
            </a:extLst>
          </p:cNvPr>
          <p:cNvSpPr/>
          <p:nvPr/>
        </p:nvSpPr>
        <p:spPr>
          <a:xfrm>
            <a:off x="4981303" y="570703"/>
            <a:ext cx="6923314" cy="20331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447792-E9F8-44AB-BE00-FCFDD81B72F7}"/>
              </a:ext>
            </a:extLst>
          </p:cNvPr>
          <p:cNvSpPr/>
          <p:nvPr/>
        </p:nvSpPr>
        <p:spPr>
          <a:xfrm>
            <a:off x="4953871" y="2689934"/>
            <a:ext cx="6923314" cy="11418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3F8AC6-9062-482A-A0D4-72749D179AD6}"/>
              </a:ext>
            </a:extLst>
          </p:cNvPr>
          <p:cNvSpPr/>
          <p:nvPr/>
        </p:nvSpPr>
        <p:spPr>
          <a:xfrm>
            <a:off x="4946469" y="3927566"/>
            <a:ext cx="6940731" cy="2168434"/>
          </a:xfrm>
          <a:custGeom>
            <a:avLst/>
            <a:gdLst>
              <a:gd name="connsiteX0" fmla="*/ 0 w 6940731"/>
              <a:gd name="connsiteY0" fmla="*/ 17417 h 2168434"/>
              <a:gd name="connsiteX1" fmla="*/ 0 w 6940731"/>
              <a:gd name="connsiteY1" fmla="*/ 2168434 h 2168434"/>
              <a:gd name="connsiteX2" fmla="*/ 2429691 w 6940731"/>
              <a:gd name="connsiteY2" fmla="*/ 2168434 h 2168434"/>
              <a:gd name="connsiteX3" fmla="*/ 2429691 w 6940731"/>
              <a:gd name="connsiteY3" fmla="*/ 1018903 h 2168434"/>
              <a:gd name="connsiteX4" fmla="*/ 6749142 w 6940731"/>
              <a:gd name="connsiteY4" fmla="*/ 1018903 h 2168434"/>
              <a:gd name="connsiteX5" fmla="*/ 6940731 w 6940731"/>
              <a:gd name="connsiteY5" fmla="*/ 1018903 h 2168434"/>
              <a:gd name="connsiteX6" fmla="*/ 6940731 w 6940731"/>
              <a:gd name="connsiteY6" fmla="*/ 0 h 2168434"/>
              <a:gd name="connsiteX7" fmla="*/ 0 w 6940731"/>
              <a:gd name="connsiteY7" fmla="*/ 0 h 2168434"/>
              <a:gd name="connsiteX8" fmla="*/ 0 w 6940731"/>
              <a:gd name="connsiteY8" fmla="*/ 17417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731" h="2168434">
                <a:moveTo>
                  <a:pt x="0" y="17417"/>
                </a:moveTo>
                <a:lnTo>
                  <a:pt x="0" y="2168434"/>
                </a:lnTo>
                <a:lnTo>
                  <a:pt x="2429691" y="2168434"/>
                </a:lnTo>
                <a:lnTo>
                  <a:pt x="2429691" y="1018903"/>
                </a:lnTo>
                <a:lnTo>
                  <a:pt x="6749142" y="1018903"/>
                </a:lnTo>
                <a:lnTo>
                  <a:pt x="6940731" y="1018903"/>
                </a:lnTo>
                <a:lnTo>
                  <a:pt x="6940731" y="0"/>
                </a:lnTo>
                <a:lnTo>
                  <a:pt x="0" y="0"/>
                </a:lnTo>
                <a:lnTo>
                  <a:pt x="0" y="17417"/>
                </a:lnTo>
                <a:close/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1FEE3-2B7C-461C-8285-CFC06C2CAEDF}"/>
              </a:ext>
            </a:extLst>
          </p:cNvPr>
          <p:cNvSpPr/>
          <p:nvPr/>
        </p:nvSpPr>
        <p:spPr>
          <a:xfrm>
            <a:off x="7585166" y="5094514"/>
            <a:ext cx="1689463" cy="89449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5F9-3E4F-4D31-8817-7E551DB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5" y="336459"/>
            <a:ext cx="5801342" cy="928213"/>
          </a:xfrm>
        </p:spPr>
        <p:txBody>
          <a:bodyPr/>
          <a:lstStyle/>
          <a:p>
            <a:r>
              <a:rPr lang="el-GR" sz="3500" dirty="0"/>
              <a:t>Πρωτόκολλα Μεταφοράς</a:t>
            </a:r>
            <a:endParaRPr lang="en-US" sz="35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1AD17-CA07-4964-B6B2-58CC816E9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870815"/>
              </p:ext>
            </p:extLst>
          </p:nvPr>
        </p:nvGraphicFramePr>
        <p:xfrm>
          <a:off x="4961811" y="2509935"/>
          <a:ext cx="6737531" cy="415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E56BB-D6D9-47BD-9C00-262D44812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274617"/>
              </p:ext>
            </p:extLst>
          </p:nvPr>
        </p:nvGraphicFramePr>
        <p:xfrm>
          <a:off x="277845" y="2716418"/>
          <a:ext cx="4228841" cy="311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47246-7C3D-467A-8476-90464791A076}"/>
              </a:ext>
            </a:extLst>
          </p:cNvPr>
          <p:cNvSpPr txBox="1"/>
          <p:nvPr/>
        </p:nvSpPr>
        <p:spPr>
          <a:xfrm>
            <a:off x="534145" y="1805879"/>
            <a:ext cx="11230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Mirror: </a:t>
            </a:r>
            <a:r>
              <a:rPr lang="el-GR" b="1" i="1" dirty="0"/>
              <a:t>Βιβλιοθήκη ανοιχτού κώδικα δικτύωσης που υλοποιεί διάφορα πρωτόκολλα μεταφοράς για </a:t>
            </a:r>
          </a:p>
          <a:p>
            <a:r>
              <a:rPr lang="el-GR" b="1" i="1" dirty="0"/>
              <a:t>τη </a:t>
            </a:r>
            <a:r>
              <a:rPr lang="en-US" b="1" i="1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06368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(1/2)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54BE331-0847-4061-B5F4-E4A3836E7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346551" y="912050"/>
            <a:ext cx="6137954" cy="5033899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E29F1C4-AAE1-4851-BBDB-D0C13B380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98499"/>
              </p:ext>
            </p:extLst>
          </p:nvPr>
        </p:nvGraphicFramePr>
        <p:xfrm>
          <a:off x="274737" y="1307991"/>
          <a:ext cx="4141038" cy="463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1692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F0D5FE-60EA-4B03-B21C-6600615EF2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0877018"/>
              </p:ext>
            </p:extLst>
          </p:nvPr>
        </p:nvGraphicFramePr>
        <p:xfrm>
          <a:off x="458219" y="1433558"/>
          <a:ext cx="4395787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047E6-5D77-4EAF-B187-4660D53EA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81692" y="455625"/>
            <a:ext cx="4868389" cy="2166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456A6-9525-452F-A26A-2D9EF902D696}"/>
              </a:ext>
            </a:extLst>
          </p:cNvPr>
          <p:cNvSpPr txBox="1"/>
          <p:nvPr/>
        </p:nvSpPr>
        <p:spPr>
          <a:xfrm>
            <a:off x="513805" y="373520"/>
            <a:ext cx="428461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(2/2)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B662-EB72-4293-B554-EDD17E5BA54A}"/>
              </a:ext>
            </a:extLst>
          </p:cNvPr>
          <p:cNvSpPr txBox="1"/>
          <p:nvPr/>
        </p:nvSpPr>
        <p:spPr>
          <a:xfrm>
            <a:off x="946349" y="5704474"/>
            <a:ext cx="3485249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l-GR" dirty="0"/>
              <a:t>Συσκευές και αισθητήρες ενός</a:t>
            </a:r>
          </a:p>
          <a:p>
            <a:r>
              <a:rPr lang="en-US" dirty="0"/>
              <a:t>smartphone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9FFA-7BC6-40D6-98A3-7513BC71E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920" y="2690123"/>
            <a:ext cx="4989687" cy="3874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194B4-F856-43BC-AB4F-35D42FD0CD43}"/>
              </a:ext>
            </a:extLst>
          </p:cNvPr>
          <p:cNvSpPr/>
          <p:nvPr/>
        </p:nvSpPr>
        <p:spPr>
          <a:xfrm>
            <a:off x="5024846" y="293619"/>
            <a:ext cx="6220805" cy="644681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1A718F8-61EF-4E26-BF39-C826457CDF6C}"/>
              </a:ext>
            </a:extLst>
          </p:cNvPr>
          <p:cNvSpPr/>
          <p:nvPr/>
        </p:nvSpPr>
        <p:spPr>
          <a:xfrm>
            <a:off x="6653348" y="3796937"/>
            <a:ext cx="457200" cy="45720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83BEBFE-68AC-4B91-9DA3-CD6BCE36DCE0}"/>
              </a:ext>
            </a:extLst>
          </p:cNvPr>
          <p:cNvSpPr/>
          <p:nvPr/>
        </p:nvSpPr>
        <p:spPr>
          <a:xfrm>
            <a:off x="6653348" y="4627252"/>
            <a:ext cx="457200" cy="4572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63E14-CF89-4541-89F8-674BB49067E5}"/>
              </a:ext>
            </a:extLst>
          </p:cNvPr>
          <p:cNvSpPr/>
          <p:nvPr/>
        </p:nvSpPr>
        <p:spPr>
          <a:xfrm>
            <a:off x="6479177" y="5503817"/>
            <a:ext cx="174171" cy="26996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F5E3-98B6-4DB8-8F98-DA351695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80986"/>
            <a:ext cx="4408493" cy="9913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(1/2)</a:t>
            </a:r>
            <a:br>
              <a:rPr lang="el-GR" sz="3000" dirty="0"/>
            </a:br>
            <a:endParaRPr lang="en-US" sz="3000" dirty="0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61D9EE-EC6C-48F5-A031-19CC1673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680" y="0"/>
            <a:ext cx="4106164" cy="6858001"/>
          </a:xfrm>
          <a:prstGeom prst="rect">
            <a:avLst/>
          </a:prstGeom>
          <a:effectLst/>
        </p:spPr>
      </p:pic>
      <p:sp>
        <p:nvSpPr>
          <p:cNvPr id="41" name="Rectangle 29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876C81-FADB-AA27-0E5A-CD103770A9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904720"/>
              </p:ext>
            </p:extLst>
          </p:nvPr>
        </p:nvGraphicFramePr>
        <p:xfrm>
          <a:off x="648931" y="185482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7D1E26-A182-4581-8E2F-375B7A3EB16A}"/>
              </a:ext>
            </a:extLst>
          </p:cNvPr>
          <p:cNvSpPr/>
          <p:nvPr/>
        </p:nvSpPr>
        <p:spPr>
          <a:xfrm>
            <a:off x="6365966" y="1143000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A1366A-2415-4CC7-A097-2F711745223B}"/>
              </a:ext>
            </a:extLst>
          </p:cNvPr>
          <p:cNvSpPr/>
          <p:nvPr/>
        </p:nvSpPr>
        <p:spPr>
          <a:xfrm>
            <a:off x="8327303" y="1094522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480BE-92EA-4DF1-87B0-611A2A1E4DF2}"/>
              </a:ext>
            </a:extLst>
          </p:cNvPr>
          <p:cNvSpPr/>
          <p:nvPr/>
        </p:nvSpPr>
        <p:spPr>
          <a:xfrm>
            <a:off x="5613060" y="415834"/>
            <a:ext cx="1357067" cy="45284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Visual Odometry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FE119-E7C9-48DE-96AF-DD84D199869F}"/>
              </a:ext>
            </a:extLst>
          </p:cNvPr>
          <p:cNvSpPr/>
          <p:nvPr/>
        </p:nvSpPr>
        <p:spPr>
          <a:xfrm>
            <a:off x="10391844" y="1644831"/>
            <a:ext cx="1357067" cy="45284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ArUco Tracking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333B8-F4ED-43A1-AF42-92B1547EC252}"/>
              </a:ext>
            </a:extLst>
          </p:cNvPr>
          <p:cNvSpPr/>
          <p:nvPr/>
        </p:nvSpPr>
        <p:spPr>
          <a:xfrm>
            <a:off x="6765134" y="4324895"/>
            <a:ext cx="3284557" cy="2014945"/>
          </a:xfrm>
          <a:custGeom>
            <a:avLst/>
            <a:gdLst>
              <a:gd name="connsiteX0" fmla="*/ 0 w 3284557"/>
              <a:gd name="connsiteY0" fmla="*/ 0 h 2014945"/>
              <a:gd name="connsiteX1" fmla="*/ 3284557 w 3284557"/>
              <a:gd name="connsiteY1" fmla="*/ 0 h 2014945"/>
              <a:gd name="connsiteX2" fmla="*/ 3284557 w 3284557"/>
              <a:gd name="connsiteY2" fmla="*/ 2014945 h 2014945"/>
              <a:gd name="connsiteX3" fmla="*/ 0 w 3284557"/>
              <a:gd name="connsiteY3" fmla="*/ 2014945 h 2014945"/>
              <a:gd name="connsiteX4" fmla="*/ 0 w 3284557"/>
              <a:gd name="connsiteY4" fmla="*/ 0 h 201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4557" h="2014945" extrusionOk="0">
                <a:moveTo>
                  <a:pt x="0" y="0"/>
                </a:moveTo>
                <a:cubicBezTo>
                  <a:pt x="546092" y="-42219"/>
                  <a:pt x="1642473" y="63140"/>
                  <a:pt x="3284557" y="0"/>
                </a:cubicBezTo>
                <a:cubicBezTo>
                  <a:pt x="3412190" y="245792"/>
                  <a:pt x="3230377" y="1296514"/>
                  <a:pt x="3284557" y="2014945"/>
                </a:cubicBezTo>
                <a:cubicBezTo>
                  <a:pt x="1718026" y="2108600"/>
                  <a:pt x="759139" y="1949143"/>
                  <a:pt x="0" y="2014945"/>
                </a:cubicBezTo>
                <a:cubicBezTo>
                  <a:pt x="-19792" y="1678593"/>
                  <a:pt x="164427" y="32528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E84D3-C6D6-48B2-8337-717B4A216CAF}"/>
              </a:ext>
            </a:extLst>
          </p:cNvPr>
          <p:cNvSpPr/>
          <p:nvPr/>
        </p:nvSpPr>
        <p:spPr>
          <a:xfrm>
            <a:off x="10331400" y="4481647"/>
            <a:ext cx="1637512" cy="92637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Coordinate System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0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F7C45-A8D0-424A-BDEB-559AA681B2AC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852882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</a:t>
            </a:r>
            <a:r>
              <a:rPr lang="el-GR" sz="3000" dirty="0"/>
              <a:t>2</a:t>
            </a:r>
            <a:r>
              <a:rPr lang="en-US" sz="3000" dirty="0"/>
              <a:t>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53A48-A35E-469D-8A21-FECDB2218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649406"/>
              </p:ext>
            </p:extLst>
          </p:nvPr>
        </p:nvGraphicFramePr>
        <p:xfrm>
          <a:off x="5072745" y="883043"/>
          <a:ext cx="67549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D24510-1065-435D-8881-033323B31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966192"/>
              </p:ext>
            </p:extLst>
          </p:nvPr>
        </p:nvGraphicFramePr>
        <p:xfrm>
          <a:off x="556808" y="1521584"/>
          <a:ext cx="4592735" cy="478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795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35E5D2-34B1-4C5F-A155-E2C59CD48B41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479658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700" dirty="0"/>
              <a:t>Smartphone </a:t>
            </a:r>
            <a:r>
              <a:rPr lang="el-GR" sz="3700" dirty="0"/>
              <a:t>ως</a:t>
            </a:r>
            <a:r>
              <a:rPr lang="en-US" sz="3700" dirty="0"/>
              <a:t> 6DOF </a:t>
            </a:r>
            <a:r>
              <a:rPr lang="el-GR" sz="3700" dirty="0"/>
              <a:t>ελεγκτής</a:t>
            </a:r>
            <a:r>
              <a:rPr lang="en-US" sz="3700" dirty="0"/>
              <a:t> (3/</a:t>
            </a:r>
            <a:r>
              <a:rPr lang="el-GR" sz="3700" dirty="0"/>
              <a:t>3</a:t>
            </a:r>
            <a:r>
              <a:rPr lang="en-US" sz="3700" dirty="0"/>
              <a:t>)</a:t>
            </a:r>
            <a:endParaRPr lang="el-GR" sz="3700" dirty="0"/>
          </a:p>
          <a:p>
            <a:pPr>
              <a:lnSpc>
                <a:spcPct val="90000"/>
              </a:lnSpc>
            </a:pPr>
            <a:endParaRPr lang="el-GR" sz="3000" dirty="0"/>
          </a:p>
          <a:p>
            <a:pPr>
              <a:lnSpc>
                <a:spcPct val="90000"/>
              </a:lnSpc>
            </a:pPr>
            <a:r>
              <a:rPr lang="el-GR" sz="2700" dirty="0"/>
              <a:t>Προβλήματα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FB63939-AA98-474A-BE1F-BD690F7D1686}"/>
              </a:ext>
            </a:extLst>
          </p:cNvPr>
          <p:cNvGraphicFramePr/>
          <p:nvPr/>
        </p:nvGraphicFramePr>
        <p:xfrm>
          <a:off x="271557" y="1565687"/>
          <a:ext cx="3805921" cy="41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20221010_170202_HoloLens">
            <a:hlinkClick r:id="" action="ppaction://media"/>
            <a:extLst>
              <a:ext uri="{FF2B5EF4-FFF2-40B4-BE49-F238E27FC236}">
                <a16:creationId xmlns:a16="http://schemas.microsoft.com/office/drawing/2014/main" id="{4051C3BE-4402-4348-B2FB-AFB91DCC2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44604" y="1776553"/>
            <a:ext cx="7739839" cy="43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l-GR" dirty="0"/>
              <a:t>ΠΕΡΙΕΧΟΜΕΝΑ</a:t>
            </a:r>
            <a:endParaRPr lang="ru-RU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833853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F136D-99DF-40A3-881D-22A1DFBAB856}"/>
              </a:ext>
            </a:extLst>
          </p:cNvPr>
          <p:cNvSpPr txBox="1">
            <a:spLocks/>
          </p:cNvSpPr>
          <p:nvPr/>
        </p:nvSpPr>
        <p:spPr>
          <a:xfrm>
            <a:off x="648930" y="480987"/>
            <a:ext cx="6479658" cy="581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Αξιολόγηση μιας πρωτότυπης αλληλεπίδρασης</a:t>
            </a:r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C145F-A6F8-4A44-8B26-288A5B5EA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767" y="1555053"/>
            <a:ext cx="5649233" cy="4985084"/>
          </a:xfrm>
        </p:spPr>
        <p:txBody>
          <a:bodyPr>
            <a:normAutofit lnSpcReduction="10000"/>
          </a:bodyPr>
          <a:lstStyle/>
          <a:p>
            <a:r>
              <a:rPr lang="el-GR" dirty="0"/>
              <a:t>Στο τέλος της διπλωματικής διεξάχθηκε ένα πείραμα με σκοπό τη σύγκριση ενός εξωγενή τρόπου αλληλεπίδρασης (κινητό) και ενός ενδογενή (</a:t>
            </a:r>
            <a:r>
              <a:rPr lang="en-US" dirty="0"/>
              <a:t>air-tap)</a:t>
            </a:r>
            <a:r>
              <a:rPr lang="el-GR" dirty="0"/>
              <a:t>.</a:t>
            </a:r>
          </a:p>
          <a:p>
            <a:r>
              <a:rPr lang="el-GR" dirty="0"/>
              <a:t>Οι συμμετέχοντες καλούνται να επιλέξουν απομακρυσμένους τυχαίους στόχους χρησιμοποιώντας ως δείκτη το </a:t>
            </a:r>
            <a:r>
              <a:rPr lang="en-US" dirty="0"/>
              <a:t>gaze (</a:t>
            </a:r>
            <a:r>
              <a:rPr lang="el-GR" dirty="0"/>
              <a:t>δείκτης κεφαλή) και ως επικύρωση:</a:t>
            </a:r>
          </a:p>
          <a:p>
            <a:pPr lvl="1"/>
            <a:r>
              <a:rPr lang="el-GR" dirty="0"/>
              <a:t>Το </a:t>
            </a:r>
            <a:r>
              <a:rPr lang="en-US" dirty="0"/>
              <a:t>air-tap</a:t>
            </a:r>
          </a:p>
          <a:p>
            <a:pPr lvl="1"/>
            <a:r>
              <a:rPr lang="el-GR" dirty="0"/>
              <a:t>Ένα κλικ στο κινητό</a:t>
            </a:r>
          </a:p>
          <a:p>
            <a:r>
              <a:rPr lang="el-GR" dirty="0"/>
              <a:t>Εκτελούν δύο διαφορετικές δραστηριότητες, από τις οποίες καταγράφονται δεδομένα και αποθηκεύονται σε μια βάση </a:t>
            </a:r>
            <a:r>
              <a:rPr lang="en-US" b="1" dirty="0"/>
              <a:t>Firebase Realtime Database </a:t>
            </a:r>
            <a:r>
              <a:rPr lang="el-GR" dirty="0"/>
              <a:t>της </a:t>
            </a:r>
            <a:r>
              <a:rPr lang="en-US" dirty="0"/>
              <a:t>Google</a:t>
            </a:r>
            <a:r>
              <a:rPr lang="el-GR" dirty="0"/>
              <a:t>.</a:t>
            </a:r>
          </a:p>
          <a:p>
            <a:r>
              <a:rPr lang="el-GR" dirty="0"/>
              <a:t>Τα πειράματα διεξάχθηκαν τον Αύγουστο και Σεπτέμβριο του 2022. Ο μέσος όρος ηλικίας είναι </a:t>
            </a:r>
            <a:r>
              <a:rPr lang="en-US" b="1" dirty="0"/>
              <a:t>27.75</a:t>
            </a:r>
            <a:r>
              <a:rPr lang="el-GR" dirty="0"/>
              <a:t>, με </a:t>
            </a:r>
            <a:r>
              <a:rPr lang="el-GR" b="1" dirty="0"/>
              <a:t>25</a:t>
            </a:r>
            <a:r>
              <a:rPr lang="el-GR" dirty="0"/>
              <a:t> συμμετέχοντες.</a:t>
            </a:r>
          </a:p>
          <a:p>
            <a:pPr marL="0" indent="0">
              <a:buNone/>
            </a:pPr>
            <a:endParaRPr lang="el-GR" dirty="0"/>
          </a:p>
          <a:p>
            <a:endParaRPr lang="el-G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BCFEFA-AB2B-4340-AC76-4CAF3B77F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611445"/>
              </p:ext>
            </p:extLst>
          </p:nvPr>
        </p:nvGraphicFramePr>
        <p:xfrm>
          <a:off x="6501364" y="1323032"/>
          <a:ext cx="5553166" cy="249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13E0C9-363A-4F76-8587-8AB4EE6EE85C}"/>
              </a:ext>
            </a:extLst>
          </p:cNvPr>
          <p:cNvSpPr txBox="1"/>
          <p:nvPr/>
        </p:nvSpPr>
        <p:spPr>
          <a:xfrm>
            <a:off x="6501364" y="4293325"/>
            <a:ext cx="5037493" cy="2031325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/>
              <a:t>Από τα δεδομένα που προκύπτουν υπολογίζονται οι μέσοι όροι και πραγματοποιούνται στατιστικές αναλύσεις </a:t>
            </a:r>
          </a:p>
          <a:p>
            <a:r>
              <a:rPr lang="el-GR" dirty="0"/>
              <a:t>για τα 3 διαφορετικά μεγέθη</a:t>
            </a:r>
          </a:p>
          <a:p>
            <a:endParaRPr lang="el-GR" dirty="0"/>
          </a:p>
          <a:p>
            <a:r>
              <a:rPr lang="el-GR" dirty="0"/>
              <a:t>Η στατιστική ανάλυση γίνεται με το</a:t>
            </a:r>
            <a:r>
              <a:rPr lang="en-US" dirty="0"/>
              <a:t> </a:t>
            </a:r>
            <a:r>
              <a:rPr lang="en-US" b="1" dirty="0"/>
              <a:t>paired samples test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39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0803_150442_HoloLens_AdobeExpress">
            <a:hlinkClick r:id="" action="ppaction://media"/>
            <a:extLst>
              <a:ext uri="{FF2B5EF4-FFF2-40B4-BE49-F238E27FC236}">
                <a16:creationId xmlns:a16="http://schemas.microsoft.com/office/drawing/2014/main" id="{BA2FC081-3551-4844-AC45-97FA81E9F17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3" y="702170"/>
            <a:ext cx="8983079" cy="5054402"/>
          </a:xfrm>
        </p:spPr>
      </p:pic>
    </p:spTree>
    <p:extLst>
      <p:ext uri="{BB962C8B-B14F-4D97-AF65-F5344CB8AC3E}">
        <p14:creationId xmlns:p14="http://schemas.microsoft.com/office/powerpoint/2010/main" val="86858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7879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κοιτάει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Εντοπισμού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9882"/>
            <a:ext cx="8564771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 χρήση του κινητού ως ελεγκτή δε φαίνεται να μείωσε το χρόνο που χρειάζεται ο χρήστης να κοιτάξει τον επόμενο στόχο (0.065 ± 0.062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[μέση τιμή ± τυπικό σφάλμα]), διότι το αποτέλεσμα δεν ήταν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(24) = -1.045,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0.306</a:t>
            </a:r>
            <a:r>
              <a:rPr lang="el-GR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8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Επιλογής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" b="72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200329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μείωσε το χρόνο που χρειάζεται ο χρήστης να επιλέξει τον επόμενο στόχο κατά 0.46 ± 0.063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-7.258,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περισσότερους στόχους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Στόχων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" b="133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361014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αύξησε τους στόχους που επιλέγει ο χρήστης κατά 6.28 ± 1.03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6.124,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5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0A58B-C167-4EBA-B9D7-64A46E8B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87055" cy="9696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2900" dirty="0"/>
              <a:t>Ερωτηματολόγιο</a:t>
            </a:r>
            <a:br>
              <a:rPr lang="el-GR" sz="2900" dirty="0"/>
            </a:br>
            <a:r>
              <a:rPr lang="el-GR" sz="2900" dirty="0"/>
              <a:t>Μη επίσημο – Βασισμένο σε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NASA</a:t>
            </a:r>
            <a: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TLX </a:t>
            </a:r>
            <a:b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9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3649F9C-5513-4DB3-847D-569F20EF128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1395623"/>
              </p:ext>
            </p:extLst>
          </p:nvPr>
        </p:nvGraphicFramePr>
        <p:xfrm>
          <a:off x="1550436" y="2950614"/>
          <a:ext cx="8052363" cy="3526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84409">
                  <a:extLst>
                    <a:ext uri="{9D8B030D-6E8A-4147-A177-3AD203B41FA5}">
                      <a16:colId xmlns:a16="http://schemas.microsoft.com/office/drawing/2014/main" val="3539170659"/>
                    </a:ext>
                  </a:extLst>
                </a:gridCol>
                <a:gridCol w="2967954">
                  <a:extLst>
                    <a:ext uri="{9D8B030D-6E8A-4147-A177-3AD203B41FA5}">
                      <a16:colId xmlns:a16="http://schemas.microsoft.com/office/drawing/2014/main" val="3715229316"/>
                    </a:ext>
                  </a:extLst>
                </a:gridCol>
              </a:tblGrid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Ερώτηση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Αποτέλεσμα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1568570983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Νοητική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3.08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418773449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Σωματική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43890" algn="l"/>
                        </a:tabLst>
                      </a:pPr>
                      <a:r>
                        <a:rPr lang="en-US" sz="3300">
                          <a:effectLst/>
                        </a:rPr>
                        <a:t>3.68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964614441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Επίτευξη στόχου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1.16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3070895677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Ενόχληση / ανασφάλεια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1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02702364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9BFF501-E566-4062-98EB-A258CDB7FE54}"/>
              </a:ext>
            </a:extLst>
          </p:cNvPr>
          <p:cNvSpPr txBox="1"/>
          <p:nvPr/>
        </p:nvSpPr>
        <p:spPr>
          <a:xfrm>
            <a:off x="1482457" y="1837715"/>
            <a:ext cx="8132129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Κινητό, </a:t>
            </a:r>
            <a:r>
              <a:rPr lang="el-GR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Air-tap] –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ερωτήσεις</a:t>
            </a:r>
            <a:b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[1:Καθόλου ενόχληση, 5: Αισθάνθηκα έντονη ενόχληση] – 1 ερώτηση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8665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l-GR" dirty="0"/>
              <a:t>Σας ευχαριστώ!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(1/2)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68F33B41-F59B-3C0C-0DD9-10CDEED3A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99771"/>
              </p:ext>
            </p:extLst>
          </p:nvPr>
        </p:nvGraphicFramePr>
        <p:xfrm>
          <a:off x="4392614" y="609601"/>
          <a:ext cx="7153275" cy="61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4A8D76-5320-46B5-9945-265924E4011C}"/>
              </a:ext>
            </a:extLst>
          </p:cNvPr>
          <p:cNvSpPr txBox="1"/>
          <p:nvPr/>
        </p:nvSpPr>
        <p:spPr>
          <a:xfrm>
            <a:off x="646111" y="2156154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u="sng" dirty="0"/>
              <a:t>Εικονική Πραγματικότητα </a:t>
            </a:r>
            <a:r>
              <a:rPr lang="el-GR" dirty="0"/>
              <a:t>(</a:t>
            </a:r>
            <a:r>
              <a:rPr lang="en-US" dirty="0"/>
              <a:t>VR)</a:t>
            </a:r>
            <a:r>
              <a:rPr lang="el-G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Πλήρης Εμβύθιση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Εικονικός Κόσμος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Επαυξημένη Πραγματικότητα</a:t>
            </a:r>
            <a:r>
              <a:rPr lang="el-GR" dirty="0"/>
              <a:t> </a:t>
            </a:r>
            <a:r>
              <a:rPr lang="en-US" dirty="0"/>
              <a:t>(AR):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εξωτερικός παρατηρητής</a:t>
            </a:r>
            <a:r>
              <a:rPr lang="en-US" dirty="0"/>
              <a:t>	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Μικτή Πραγματικότητα</a:t>
            </a:r>
            <a:r>
              <a:rPr lang="el-GR" dirty="0"/>
              <a:t> (</a:t>
            </a:r>
            <a:r>
              <a:rPr lang="en-US" dirty="0"/>
              <a:t>MR):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εσωτερικός παρατηρητής</a:t>
            </a:r>
          </a:p>
        </p:txBody>
      </p:sp>
    </p:spTree>
    <p:extLst>
      <p:ext uri="{BB962C8B-B14F-4D97-AF65-F5344CB8AC3E}">
        <p14:creationId xmlns:p14="http://schemas.microsoft.com/office/powerpoint/2010/main" val="300666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2F2141-848A-4251-94CC-432212C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(2/2)</a:t>
            </a:r>
            <a:endParaRPr lang="en-US" b="1" dirty="0"/>
          </a:p>
        </p:txBody>
      </p:sp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E22FA6A-7CDC-4C55-B3F0-021AABF7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85989">
            <a:off x="236609" y="2631667"/>
            <a:ext cx="4372547" cy="2458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6A944-FCF5-40AB-8A5C-BA6C535DB19C}"/>
              </a:ext>
            </a:extLst>
          </p:cNvPr>
          <p:cNvSpPr txBox="1"/>
          <p:nvPr/>
        </p:nvSpPr>
        <p:spPr>
          <a:xfrm>
            <a:off x="658210" y="5366756"/>
            <a:ext cx="35467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VR:</a:t>
            </a:r>
            <a:r>
              <a:rPr lang="el-GR" sz="1300" dirty="0"/>
              <a:t> Χρήση </a:t>
            </a:r>
            <a:r>
              <a:rPr lang="en-US" sz="1300" dirty="0"/>
              <a:t>HMD, Beat Saber </a:t>
            </a:r>
          </a:p>
        </p:txBody>
      </p:sp>
      <p:pic>
        <p:nvPicPr>
          <p:cNvPr id="18" name="Picture 1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FF7104A-F1CF-46CE-AB8F-40BCC269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7817" y="1689252"/>
            <a:ext cx="4241312" cy="2307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63F7F-E71A-4338-8F8A-B0AEF9F1822A}"/>
              </a:ext>
            </a:extLst>
          </p:cNvPr>
          <p:cNvSpPr txBox="1"/>
          <p:nvPr/>
        </p:nvSpPr>
        <p:spPr>
          <a:xfrm>
            <a:off x="4373944" y="4209674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AR:</a:t>
            </a:r>
            <a:r>
              <a:rPr lang="el-GR" sz="1300" dirty="0"/>
              <a:t> Χρήση</a:t>
            </a:r>
            <a:r>
              <a:rPr lang="en-US" sz="1300" dirty="0"/>
              <a:t> Smartphone,</a:t>
            </a:r>
          </a:p>
          <a:p>
            <a:pPr algn="ctr"/>
            <a:r>
              <a:rPr lang="en-US" sz="1300" dirty="0"/>
              <a:t>House Design</a:t>
            </a:r>
          </a:p>
        </p:txBody>
      </p:sp>
      <p:pic>
        <p:nvPicPr>
          <p:cNvPr id="22" name="Picture 2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8B6CF14-D32A-4758-B28D-A0E4ECDC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28584">
            <a:off x="7688172" y="3214598"/>
            <a:ext cx="4128385" cy="2319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4C0BA8-0DD2-47A2-9867-BDA2FE86889E}"/>
              </a:ext>
            </a:extLst>
          </p:cNvPr>
          <p:cNvSpPr txBox="1"/>
          <p:nvPr/>
        </p:nvSpPr>
        <p:spPr>
          <a:xfrm>
            <a:off x="7087552" y="5677548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MR:</a:t>
            </a:r>
            <a:r>
              <a:rPr lang="el-GR" sz="1300" dirty="0"/>
              <a:t> Χρήση </a:t>
            </a:r>
            <a:r>
              <a:rPr lang="en-US" sz="1300" dirty="0"/>
              <a:t>HMD,</a:t>
            </a:r>
          </a:p>
          <a:p>
            <a:pPr algn="ctr"/>
            <a:r>
              <a:rPr lang="en-US" sz="1300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83437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5" y="210121"/>
            <a:ext cx="5629222" cy="1058841"/>
          </a:xfrm>
        </p:spPr>
        <p:txBody>
          <a:bodyPr>
            <a:normAutofit fontScale="90000"/>
          </a:bodyPr>
          <a:lstStyle/>
          <a:p>
            <a:r>
              <a:rPr lang="en-US" sz="3500" b="1" dirty="0"/>
              <a:t>Head Mounted Display (HMD)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FA3540C-B68C-46BA-B4B7-E9467FC52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30417" y="1424816"/>
            <a:ext cx="3980139" cy="149255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5404-7874-4F83-B58D-8A1F49F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62076"/>
            <a:ext cx="5628635" cy="4886324"/>
          </a:xfrm>
        </p:spPr>
        <p:txBody>
          <a:bodyPr>
            <a:normAutofit/>
          </a:bodyPr>
          <a:lstStyle/>
          <a:p>
            <a:r>
              <a:rPr lang="el-GR" dirty="0"/>
              <a:t>Ένα </a:t>
            </a:r>
            <a:r>
              <a:rPr lang="en-US" b="1" dirty="0"/>
              <a:t>HMD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b="1" dirty="0"/>
              <a:t>MR</a:t>
            </a:r>
            <a:r>
              <a:rPr lang="en-US" dirty="0"/>
              <a:t> </a:t>
            </a:r>
            <a:r>
              <a:rPr lang="el-GR" dirty="0"/>
              <a:t>εφαρμογές προσφέρει τη δυνατότητα στο χρήστη </a:t>
            </a:r>
            <a:r>
              <a:rPr lang="el-GR" b="1" dirty="0"/>
              <a:t>υπέρθεσης</a:t>
            </a:r>
            <a:r>
              <a:rPr lang="el-GR" dirty="0"/>
              <a:t> ενός εικονικού περιβάλλοντος στον πραγματικό κόσμο.</a:t>
            </a:r>
          </a:p>
          <a:p>
            <a:r>
              <a:rPr lang="el-GR" dirty="0"/>
              <a:t>Σε </a:t>
            </a:r>
            <a:r>
              <a:rPr lang="en-US" dirty="0"/>
              <a:t>MR </a:t>
            </a:r>
            <a:r>
              <a:rPr lang="el-GR" dirty="0"/>
              <a:t>εφαρμογές το εικονικό περιβάλλον αλληλεπιδρά με τον πραγματικό κόσμο μέσω χαρτογράφησής του, δημιουργώντας ένα μικτό περιβάλλον.</a:t>
            </a:r>
          </a:p>
          <a:p>
            <a:r>
              <a:rPr lang="el-GR" dirty="0"/>
              <a:t>Στον χρήστη μιας τέτοιας εφαρμογής παρέχονται διάφορες δυνατότητες </a:t>
            </a:r>
            <a:r>
              <a:rPr lang="el-GR" b="1" dirty="0"/>
              <a:t>αλληλεπίδρασης – εισόδου </a:t>
            </a:r>
            <a:r>
              <a:rPr lang="el-GR" dirty="0"/>
              <a:t>με το μικτό περιβάλλον.</a:t>
            </a:r>
            <a:endParaRPr lang="el-GR" b="1" dirty="0"/>
          </a:p>
        </p:txBody>
      </p:sp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81698E4-EF17-4E9B-AEEF-3CBCAD2D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63742" y="3564288"/>
            <a:ext cx="3980139" cy="26467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Microsoft HoloLens 2 (1/3)</a:t>
            </a: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CE5-FFF5-44DC-BC36-CEE4FF5C1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3963" y="647699"/>
            <a:ext cx="4770364" cy="2683330"/>
          </a:xfrm>
          <a:prstGeom prst="rect">
            <a:avLst/>
          </a:prstGeom>
          <a:effectLst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B877F-71F1-4B4D-981D-BB3E4D06EA05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To HoloLens 2 </a:t>
            </a:r>
            <a:r>
              <a:rPr lang="el-GR" dirty="0">
                <a:latin typeface="+mj-lt"/>
                <a:ea typeface="+mj-ea"/>
                <a:cs typeface="+mj-cs"/>
              </a:rPr>
              <a:t>αποτελεί ένα </a:t>
            </a:r>
            <a:r>
              <a:rPr lang="en-US" dirty="0">
                <a:latin typeface="+mj-lt"/>
                <a:ea typeface="+mj-ea"/>
                <a:cs typeface="+mj-cs"/>
              </a:rPr>
              <a:t>από τα HMDs τα οποία δημιουργούν ένα μικτό περιβάλλον.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Κατασκευάζεται</a:t>
            </a:r>
            <a:r>
              <a:rPr lang="en-US" dirty="0">
                <a:latin typeface="+mj-lt"/>
                <a:ea typeface="+mj-ea"/>
                <a:cs typeface="+mj-cs"/>
              </a:rPr>
              <a:t> και παρέχεται από τη Microsoft από το 2019.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Ο </a:t>
            </a:r>
            <a:r>
              <a:rPr lang="el-GR" dirty="0">
                <a:latin typeface="+mj-lt"/>
                <a:ea typeface="+mj-ea"/>
                <a:cs typeface="+mj-cs"/>
              </a:rPr>
              <a:t>χρήστης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μπορεί</a:t>
            </a:r>
            <a:r>
              <a:rPr lang="en-US" dirty="0">
                <a:latin typeface="+mj-lt"/>
                <a:ea typeface="+mj-ea"/>
                <a:cs typeface="+mj-cs"/>
              </a:rPr>
              <a:t> να </a:t>
            </a:r>
            <a:r>
              <a:rPr lang="el-GR" dirty="0">
                <a:latin typeface="+mj-lt"/>
                <a:ea typeface="+mj-ea"/>
                <a:cs typeface="+mj-cs"/>
              </a:rPr>
              <a:t>αλληλεπιδράσει</a:t>
            </a:r>
            <a:r>
              <a:rPr lang="en-US" dirty="0">
                <a:latin typeface="+mj-lt"/>
                <a:ea typeface="+mj-ea"/>
                <a:cs typeface="+mj-cs"/>
              </a:rPr>
              <a:t> με ποικίλους τρόπους. </a:t>
            </a:r>
          </a:p>
        </p:txBody>
      </p:sp>
      <p:pic>
        <p:nvPicPr>
          <p:cNvPr id="5" name="Picture 4" descr="A pair of black binoculars&#10;&#10;Description automatically generated with low confidence">
            <a:extLst>
              <a:ext uri="{FF2B5EF4-FFF2-40B4-BE49-F238E27FC236}">
                <a16:creationId xmlns:a16="http://schemas.microsoft.com/office/drawing/2014/main" id="{FC3C934C-30A0-4A61-893F-630B920B6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80623" y="3526971"/>
            <a:ext cx="407704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8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(2/3)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A1A92C-A13A-4377-8CAA-DD57261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702481"/>
              </p:ext>
            </p:extLst>
          </p:nvPr>
        </p:nvGraphicFramePr>
        <p:xfrm>
          <a:off x="901699" y="1819437"/>
          <a:ext cx="10751939" cy="438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508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(3/3)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C66CA3-DD11-44A5-A64A-3BA93D5C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473908"/>
            <a:ext cx="4906060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630F-C730-42D3-8DD9-1397261D16D8}"/>
              </a:ext>
            </a:extLst>
          </p:cNvPr>
          <p:cNvSpPr txBox="1"/>
          <p:nvPr/>
        </p:nvSpPr>
        <p:spPr>
          <a:xfrm>
            <a:off x="1243405" y="537497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Πλαίσιο Ανίχνευσης</a:t>
            </a:r>
            <a:endParaRPr lang="en-US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64A06F7-206B-453F-B017-D1B15DEF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05" y="4866046"/>
            <a:ext cx="3877216" cy="177189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6C04D8F-FF03-4733-85C1-546E72EA0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594" y="2170478"/>
            <a:ext cx="2743583" cy="274358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33F980-E58B-4138-A770-46EBDAADC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49" y="2339209"/>
            <a:ext cx="2469701" cy="245272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B6E106-310A-45E0-B7D8-086FAB84C4E1}"/>
              </a:ext>
            </a:extLst>
          </p:cNvPr>
          <p:cNvSpPr/>
          <p:nvPr/>
        </p:nvSpPr>
        <p:spPr>
          <a:xfrm>
            <a:off x="4653208" y="2016707"/>
            <a:ext cx="7168678" cy="46212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313BB-71CD-4293-A28D-D9710E3E50FA}"/>
              </a:ext>
            </a:extLst>
          </p:cNvPr>
          <p:cNvSpPr txBox="1"/>
          <p:nvPr/>
        </p:nvSpPr>
        <p:spPr>
          <a:xfrm>
            <a:off x="8719939" y="4496714"/>
            <a:ext cx="2521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Μακρινή Αλληλεπίδραση</a:t>
            </a:r>
            <a:endParaRPr 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5DD0-9569-4983-A224-8016525B9C21}"/>
              </a:ext>
            </a:extLst>
          </p:cNvPr>
          <p:cNvSpPr txBox="1"/>
          <p:nvPr/>
        </p:nvSpPr>
        <p:spPr>
          <a:xfrm>
            <a:off x="4805729" y="4495800"/>
            <a:ext cx="2414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Κοντινή Αλληλεπίδραση</a:t>
            </a:r>
            <a:endParaRPr 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D61B-15E6-4A74-9FC6-AD0E5FF8ED0A}"/>
              </a:ext>
            </a:extLst>
          </p:cNvPr>
          <p:cNvSpPr txBox="1"/>
          <p:nvPr/>
        </p:nvSpPr>
        <p:spPr>
          <a:xfrm>
            <a:off x="9105879" y="5322349"/>
            <a:ext cx="2547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Air – Tap</a:t>
            </a:r>
          </a:p>
          <a:p>
            <a:r>
              <a:rPr lang="el-GR" sz="1500" b="1" dirty="0"/>
              <a:t>Χειρονομία Επικύρωσης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3285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A219-F488-4C34-A74F-F4C86274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Είναι η αλληλεπίδραση επαρκής;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AE0F6B-E0F5-ACFC-FE49-CB55527D6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7180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357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1186</TotalTime>
  <Words>1193</Words>
  <Application>Microsoft Office PowerPoint</Application>
  <PresentationFormat>Widescreen</PresentationFormat>
  <Paragraphs>217</Paragraphs>
  <Slides>26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Wingdings 3</vt:lpstr>
      <vt:lpstr>Ion</vt:lpstr>
      <vt:lpstr>«Σχεδίαση εξωτερικού ελεγκτή για τον έλεγχο περιβάλλοντος μικτής πραγματικότητας»  «Designing an external controller for interacting with mixed reality environments»</vt:lpstr>
      <vt:lpstr>ΠΕΡΙΕΧΟΜΕΝΑ</vt:lpstr>
      <vt:lpstr>Εκτεταμένη Πραγματικότητα (1/2)</vt:lpstr>
      <vt:lpstr>Εκτεταμένη Πραγματικότητα (2/2)</vt:lpstr>
      <vt:lpstr>Head Mounted Display (HMD)</vt:lpstr>
      <vt:lpstr>Microsoft HoloLens 2 (1/3)</vt:lpstr>
      <vt:lpstr>Microsoft HoloLens 2 (2/3) Μηχανισμοί Αλληλεπίδρασης</vt:lpstr>
      <vt:lpstr>Microsoft HoloLens 2 (3/3) Μηχανισμοί Αλληλεπίδρασης</vt:lpstr>
      <vt:lpstr>Είναι η αλληλεπίδραση επαρκής;</vt:lpstr>
      <vt:lpstr>Κίνητρο</vt:lpstr>
      <vt:lpstr>Αρχιτεκτονική - Χαρακτηριστικά Πλαισίου Επικοινωνίας</vt:lpstr>
      <vt:lpstr>Κωδικοποίηση (Serialization)</vt:lpstr>
      <vt:lpstr> Αρχιτεκτονική - Υλοποίηση Δικτύωσης</vt:lpstr>
      <vt:lpstr>Πρωτόκολλα Μεταφοράς</vt:lpstr>
      <vt:lpstr> Αρχιτεκτονική - Υλοποίηση Πλαισίου Επικοινωνίας (1/2)</vt:lpstr>
      <vt:lpstr>PowerPoint Presentation</vt:lpstr>
      <vt:lpstr>Smartphone ως 6DOF ελεγκτής (1/2)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Ερωτηματολόγιο Μη επίσημο – Βασισμένο σε NASA – TLX   </vt:lpstr>
      <vt:lpstr>Σας ευχαριστώ!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Σχεδιασμος και </dc:title>
  <dc:creator>ΠΑΠΑΔΟΥΛΗΣ ΓΕΩΡΓΙΟΣ</dc:creator>
  <cp:lastModifiedBy>ΠΑΠΑΔΟΥΛΗΣ ΓΕΩΡΓΙΟΣ</cp:lastModifiedBy>
  <cp:revision>43</cp:revision>
  <dcterms:created xsi:type="dcterms:W3CDTF">2022-10-07T11:58:43Z</dcterms:created>
  <dcterms:modified xsi:type="dcterms:W3CDTF">2022-10-10T14:47:21Z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